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19"/>
  </p:notesMasterIdLst>
  <p:sldIdLst>
    <p:sldId id="295" r:id="rId3"/>
    <p:sldId id="279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9" r:id="rId17"/>
    <p:sldId id="308" r:id="rId18"/>
  </p:sldIdLst>
  <p:sldSz cx="12192000" cy="6858000"/>
  <p:notesSz cx="6858000" cy="9144000"/>
  <p:embeddedFontLst>
    <p:embeddedFont>
      <p:font typeface="方正粗宋简体" panose="02010600030101010101" charset="-122"/>
      <p:regular r:id="rId20"/>
    </p:embeddedFont>
    <p:embeddedFont>
      <p:font typeface="微软雅黑" panose="020B0503020204020204" pitchFamily="34" charset="-122"/>
      <p:regular r:id="rId21"/>
      <p:bold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alibri Light" panose="020F0302020204030204" pitchFamily="34" charset="0"/>
      <p:regular r:id="rId27"/>
      <p:italic r:id="rId28"/>
    </p:embeddedFont>
    <p:embeddedFont>
      <p:font typeface="Constantia" panose="02030602050306030303" pitchFamily="18" charset="0"/>
      <p:regular r:id="rId29"/>
      <p:bold r:id="rId30"/>
      <p:italic r:id="rId31"/>
      <p:boldItalic r:id="rId32"/>
    </p:embeddedFont>
    <p:embeddedFont>
      <p:font typeface="Microsoft JhengHei" panose="020B0604030504040204" pitchFamily="34" charset="-120"/>
      <p:regular r:id="rId33"/>
      <p:bold r:id="rId34"/>
    </p:embeddedFont>
    <p:embeddedFont>
      <p:font typeface="Shruti" panose="020B0502040204020203" pitchFamily="34" charset="0"/>
      <p:regular r:id="rId35"/>
      <p:bold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430" userDrawn="1">
          <p15:clr>
            <a:srgbClr val="A4A3A4"/>
          </p15:clr>
        </p15:guide>
        <p15:guide id="2" pos="20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63651"/>
    <a:srgbClr val="E57E90"/>
    <a:srgbClr val="8C8C8C"/>
    <a:srgbClr val="7F7F7F"/>
    <a:srgbClr val="373D31"/>
    <a:srgbClr val="0D3B58"/>
    <a:srgbClr val="DEEAF6"/>
    <a:srgbClr val="F98CB3"/>
    <a:srgbClr val="FDCC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414" autoAdjust="0"/>
  </p:normalViewPr>
  <p:slideViewPr>
    <p:cSldViewPr snapToGrid="0">
      <p:cViewPr varScale="1">
        <p:scale>
          <a:sx n="82" d="100"/>
          <a:sy n="82" d="100"/>
        </p:scale>
        <p:origin x="91" y="48"/>
      </p:cViewPr>
      <p:guideLst>
        <p:guide orient="horz" pos="3430"/>
        <p:guide pos="207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15.png>
</file>

<file path=ppt/media/image16.png>
</file>

<file path=ppt/media/image17.jpg>
</file>

<file path=ppt/media/image18.jpg>
</file>

<file path=ppt/media/image2.jpeg>
</file>

<file path=ppt/media/image3.png>
</file>

<file path=ppt/media/image4.png>
</file>

<file path=ppt/media/image5.jp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BA12C8-A611-4D38-8BB6-935FCE5560AF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A03642-2164-4CE8-9CB1-51F26A935DC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93036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3860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54916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68708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5786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3275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8519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81295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62090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8168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92392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7777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A03642-2164-4CE8-9CB1-51F26A935DC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94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sina.com.cn/changshappt" TargetMode="Externa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5771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045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70079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新思境PPT设计 QQ:436189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7" descr="bg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>
            <a:lvl1pPr>
              <a:defRPr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  <p:extLst>
      <p:ext uri="{BB962C8B-B14F-4D97-AF65-F5344CB8AC3E}">
        <p14:creationId xmlns:p14="http://schemas.microsoft.com/office/powerpoint/2010/main" val="37671028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186267" y="735014"/>
            <a:ext cx="11808884" cy="142875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50000"/>
                </a:schemeClr>
              </a:gs>
              <a:gs pos="100000">
                <a:schemeClr val="accent2">
                  <a:alpha val="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5" name="同侧圆角矩形 4"/>
          <p:cNvSpPr/>
          <p:nvPr userDrawn="1"/>
        </p:nvSpPr>
        <p:spPr>
          <a:xfrm>
            <a:off x="186267" y="131763"/>
            <a:ext cx="11808884" cy="633412"/>
          </a:xfrm>
          <a:prstGeom prst="round2SameRect">
            <a:avLst>
              <a:gd name="adj1" fmla="val 11156"/>
              <a:gd name="adj2" fmla="val 0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24000">
                <a:srgbClr val="2FC4FF"/>
              </a:gs>
              <a:gs pos="49000">
                <a:schemeClr val="accent2">
                  <a:lumMod val="75000"/>
                </a:schemeClr>
              </a:gs>
              <a:gs pos="77000">
                <a:schemeClr val="accent1">
                  <a:lumMod val="75000"/>
                </a:schemeClr>
              </a:gs>
              <a:gs pos="100000">
                <a:schemeClr val="accent2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 sz="1800" dirty="0">
                <a:solidFill>
                  <a:prstClr val="white"/>
                </a:solidFill>
              </a:rPr>
              <a:t> </a:t>
            </a:r>
            <a:endParaRPr lang="zh-CN" altLang="en-US" sz="1800" dirty="0">
              <a:solidFill>
                <a:prstClr val="white"/>
              </a:solidFill>
            </a:endParaRPr>
          </a:p>
        </p:txBody>
      </p:sp>
      <p:cxnSp>
        <p:nvCxnSpPr>
          <p:cNvPr id="6" name="直接连接符 5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 userDrawn="1"/>
        </p:nvSpPr>
        <p:spPr>
          <a:xfrm>
            <a:off x="353484" y="131763"/>
            <a:ext cx="270933" cy="633412"/>
          </a:xfrm>
          <a:prstGeom prst="rect">
            <a:avLst/>
          </a:prstGeom>
          <a:gradFill>
            <a:gsLst>
              <a:gs pos="0">
                <a:schemeClr val="accent4">
                  <a:lumMod val="75000"/>
                </a:schemeClr>
              </a:gs>
              <a:gs pos="24000">
                <a:srgbClr val="FFFF00"/>
              </a:gs>
              <a:gs pos="49000">
                <a:srgbClr val="FFC000"/>
              </a:gs>
              <a:gs pos="77000">
                <a:schemeClr val="accent4">
                  <a:lumMod val="75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334433" y="131763"/>
            <a:ext cx="25400" cy="633412"/>
          </a:xfrm>
          <a:prstGeom prst="rect">
            <a:avLst/>
          </a:prstGeom>
          <a:solidFill>
            <a:schemeClr val="tx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 userDrawn="1"/>
        </p:nvSpPr>
        <p:spPr>
          <a:xfrm>
            <a:off x="613834" y="130175"/>
            <a:ext cx="23284" cy="635000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 dirty="0">
              <a:solidFill>
                <a:prstClr val="white"/>
              </a:solidFill>
            </a:endParaRPr>
          </a:p>
        </p:txBody>
      </p:sp>
      <p:sp>
        <p:nvSpPr>
          <p:cNvPr id="10" name="TextBox 13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>
                <a:solidFill>
                  <a:srgbClr val="009DD9"/>
                </a:solidFill>
              </a:rPr>
              <a:t>@</a:t>
            </a:r>
            <a:r>
              <a:rPr lang="zh-CN" altLang="en-US" sz="1200" b="1" dirty="0">
                <a:solidFill>
                  <a:srgbClr val="009DD9"/>
                </a:solidFill>
              </a:rPr>
              <a:t>秋叶</a:t>
            </a:r>
          </a:p>
        </p:txBody>
      </p:sp>
      <p:sp>
        <p:nvSpPr>
          <p:cNvPr id="11" name="TextBox 14"/>
          <p:cNvSpPr txBox="1">
            <a:spLocks noChangeArrowheads="1"/>
          </p:cNvSpPr>
          <p:nvPr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12" name="组合 17"/>
          <p:cNvGrpSpPr/>
          <p:nvPr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13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1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2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3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4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5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6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7" name="动作按钮: 前进或下一项 26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00" y="1124745"/>
            <a:ext cx="10972800" cy="5001419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214040"/>
            <a:ext cx="10945216" cy="490066"/>
          </a:xfrm>
        </p:spPr>
        <p:txBody>
          <a:bodyPr>
            <a:noAutofit/>
          </a:bodyPr>
          <a:lstStyle>
            <a:lvl1pPr>
              <a:defRPr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28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76E6E4A2-3964-4B7D-8B02-CED8F70D4C82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60389"/>
      </p:ext>
    </p:extLst>
  </p:cSld>
  <p:clrMapOvr>
    <a:masterClrMapping/>
  </p:clrMapOvr>
  <p:hf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1E4AB2-CBF9-4A25-8EAF-DC5536CB16B0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9CD4DA2-9539-4B18-AD86-2953CB3639C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5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4605A1-756F-41BF-899C-D65B3C32A67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65E06AD-D66E-4680-ABE9-1CAB681E509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17693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6124FA-0E04-4282-A89A-0ED6B8A633E5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5D47E1-551E-4CBE-848C-434065247D21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43477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CB1AC44-0CAA-4A6F-BCD4-320A09649D0C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E5370635-7E49-4391-B294-A6A60B6E686E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621917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624418" y="6308725"/>
            <a:ext cx="998431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Line 12"/>
          <p:cNvSpPr>
            <a:spLocks noChangeShapeType="1"/>
          </p:cNvSpPr>
          <p:nvPr userDrawn="1"/>
        </p:nvSpPr>
        <p:spPr bwMode="auto">
          <a:xfrm>
            <a:off x="2116667" y="6437313"/>
            <a:ext cx="0" cy="252412"/>
          </a:xfrm>
          <a:prstGeom prst="line">
            <a:avLst/>
          </a:prstGeom>
          <a:noFill/>
          <a:ln w="3175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solidFill>
                <a:prstClr val="black"/>
              </a:solidFill>
              <a:latin typeface="Arial" pitchFamily="34" charset="0"/>
              <a:ea typeface="宋体" pitchFamily="2" charset="-122"/>
            </a:endParaRPr>
          </a:p>
        </p:txBody>
      </p:sp>
      <p:sp>
        <p:nvSpPr>
          <p:cNvPr id="4" name="TextBox 9"/>
          <p:cNvSpPr txBox="1">
            <a:spLocks noChangeArrowheads="1"/>
          </p:cNvSpPr>
          <p:nvPr userDrawn="1"/>
        </p:nvSpPr>
        <p:spPr bwMode="auto">
          <a:xfrm>
            <a:off x="569384" y="6437313"/>
            <a:ext cx="2688167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rgbClr val="009DD9"/>
                </a:solidFill>
              </a:rPr>
              <a:t>信息提炼：</a:t>
            </a:r>
            <a:r>
              <a:rPr lang="en-US" altLang="zh-CN" sz="1200" b="1" dirty="0">
                <a:solidFill>
                  <a:srgbClr val="009DD9"/>
                </a:solidFill>
              </a:rPr>
              <a:t>@</a:t>
            </a:r>
            <a:r>
              <a:rPr lang="zh-CN" altLang="en-US" sz="1200" b="1" dirty="0">
                <a:solidFill>
                  <a:srgbClr val="009DD9"/>
                </a:solidFill>
              </a:rPr>
              <a:t>秋叶</a:t>
            </a:r>
          </a:p>
        </p:txBody>
      </p:sp>
      <p:sp>
        <p:nvSpPr>
          <p:cNvPr id="5" name="TextBox 10"/>
          <p:cNvSpPr txBox="1">
            <a:spLocks noChangeArrowheads="1"/>
          </p:cNvSpPr>
          <p:nvPr userDrawn="1"/>
        </p:nvSpPr>
        <p:spPr bwMode="auto">
          <a:xfrm>
            <a:off x="2787651" y="6429376"/>
            <a:ext cx="2688167" cy="276225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>
                <a:solidFill>
                  <a:srgbClr val="009DD9"/>
                </a:solidFill>
                <a:latin typeface="微软雅黑" pitchFamily="34" charset="-122"/>
              </a:rPr>
              <a:t>PPT</a:t>
            </a:r>
            <a:r>
              <a:rPr lang="zh-CN" altLang="en-US" sz="1200">
                <a:solidFill>
                  <a:srgbClr val="009DD9"/>
                </a:solidFill>
                <a:latin typeface="微软雅黑" pitchFamily="34" charset="-122"/>
              </a:rPr>
              <a:t>美化：　　　　　　　　</a:t>
            </a:r>
          </a:p>
        </p:txBody>
      </p:sp>
      <p:grpSp>
        <p:nvGrpSpPr>
          <p:cNvPr id="6" name="组合 17"/>
          <p:cNvGrpSpPr/>
          <p:nvPr userDrawn="1"/>
        </p:nvGrpSpPr>
        <p:grpSpPr>
          <a:xfrm>
            <a:off x="3846363" y="6465491"/>
            <a:ext cx="768085" cy="207782"/>
            <a:chOff x="1728788" y="2403475"/>
            <a:chExt cx="5686426" cy="2051051"/>
          </a:xfrm>
          <a:solidFill>
            <a:schemeClr val="accent2"/>
          </a:solidFill>
          <a:effectLst/>
        </p:grpSpPr>
        <p:sp>
          <p:nvSpPr>
            <p:cNvPr id="7" name="Freeform 25"/>
            <p:cNvSpPr>
              <a:spLocks noEditPoints="1"/>
            </p:cNvSpPr>
            <p:nvPr/>
          </p:nvSpPr>
          <p:spPr bwMode="auto">
            <a:xfrm>
              <a:off x="3671888" y="2403475"/>
              <a:ext cx="1800225" cy="1439863"/>
            </a:xfrm>
            <a:custGeom>
              <a:avLst/>
              <a:gdLst/>
              <a:ahLst/>
              <a:cxnLst>
                <a:cxn ang="0">
                  <a:pos x="5327" y="0"/>
                </a:cxn>
                <a:cxn ang="0">
                  <a:pos x="5395" y="7"/>
                </a:cxn>
                <a:cxn ang="0">
                  <a:pos x="5459" y="27"/>
                </a:cxn>
                <a:cxn ang="0">
                  <a:pos x="5517" y="58"/>
                </a:cxn>
                <a:cxn ang="0">
                  <a:pos x="5568" y="100"/>
                </a:cxn>
                <a:cxn ang="0">
                  <a:pos x="5609" y="150"/>
                </a:cxn>
                <a:cxn ang="0">
                  <a:pos x="5640" y="207"/>
                </a:cxn>
                <a:cxn ang="0">
                  <a:pos x="5660" y="271"/>
                </a:cxn>
                <a:cxn ang="0">
                  <a:pos x="5667" y="339"/>
                </a:cxn>
                <a:cxn ang="0">
                  <a:pos x="906" y="2266"/>
                </a:cxn>
                <a:cxn ang="0">
                  <a:pos x="906" y="2266"/>
                </a:cxn>
                <a:cxn ang="0">
                  <a:pos x="906" y="340"/>
                </a:cxn>
                <a:cxn ang="0">
                  <a:pos x="4420" y="1473"/>
                </a:cxn>
                <a:cxn ang="0">
                  <a:pos x="4760" y="2168"/>
                </a:cxn>
                <a:cxn ang="0">
                  <a:pos x="4760" y="1771"/>
                </a:cxn>
                <a:cxn ang="0">
                  <a:pos x="4760" y="1374"/>
                </a:cxn>
                <a:cxn ang="0">
                  <a:pos x="4760" y="977"/>
                </a:cxn>
                <a:cxn ang="0">
                  <a:pos x="4759" y="637"/>
                </a:cxn>
                <a:cxn ang="0">
                  <a:pos x="4748" y="543"/>
                </a:cxn>
                <a:cxn ang="0">
                  <a:pos x="4728" y="481"/>
                </a:cxn>
                <a:cxn ang="0">
                  <a:pos x="4697" y="431"/>
                </a:cxn>
                <a:cxn ang="0">
                  <a:pos x="4654" y="393"/>
                </a:cxn>
                <a:cxn ang="0">
                  <a:pos x="4599" y="365"/>
                </a:cxn>
                <a:cxn ang="0">
                  <a:pos x="4529" y="348"/>
                </a:cxn>
                <a:cxn ang="0">
                  <a:pos x="4444" y="340"/>
                </a:cxn>
                <a:cxn ang="0">
                  <a:pos x="0" y="4123"/>
                </a:cxn>
                <a:cxn ang="0">
                  <a:pos x="906" y="4194"/>
                </a:cxn>
                <a:cxn ang="0">
                  <a:pos x="900" y="4262"/>
                </a:cxn>
                <a:cxn ang="0">
                  <a:pos x="881" y="4326"/>
                </a:cxn>
                <a:cxn ang="0">
                  <a:pos x="849" y="4384"/>
                </a:cxn>
                <a:cxn ang="0">
                  <a:pos x="807" y="4434"/>
                </a:cxn>
                <a:cxn ang="0">
                  <a:pos x="758" y="4476"/>
                </a:cxn>
                <a:cxn ang="0">
                  <a:pos x="699" y="4507"/>
                </a:cxn>
                <a:cxn ang="0">
                  <a:pos x="636" y="4526"/>
                </a:cxn>
                <a:cxn ang="0">
                  <a:pos x="567" y="4534"/>
                </a:cxn>
                <a:cxn ang="0">
                  <a:pos x="0" y="4123"/>
                </a:cxn>
                <a:cxn ang="0">
                  <a:pos x="4421" y="4194"/>
                </a:cxn>
                <a:cxn ang="0">
                  <a:pos x="3515" y="4534"/>
                </a:cxn>
                <a:cxn ang="0">
                  <a:pos x="1474" y="4534"/>
                </a:cxn>
                <a:cxn ang="0">
                  <a:pos x="1406" y="4526"/>
                </a:cxn>
                <a:cxn ang="0">
                  <a:pos x="1342" y="4507"/>
                </a:cxn>
                <a:cxn ang="0">
                  <a:pos x="1284" y="4476"/>
                </a:cxn>
                <a:cxn ang="0">
                  <a:pos x="1233" y="4434"/>
                </a:cxn>
                <a:cxn ang="0">
                  <a:pos x="1192" y="4384"/>
                </a:cxn>
                <a:cxn ang="0">
                  <a:pos x="1161" y="4326"/>
                </a:cxn>
                <a:cxn ang="0">
                  <a:pos x="1140" y="4262"/>
                </a:cxn>
                <a:cxn ang="0">
                  <a:pos x="1134" y="4194"/>
                </a:cxn>
                <a:cxn ang="0">
                  <a:pos x="3515" y="4195"/>
                </a:cxn>
                <a:cxn ang="0">
                  <a:pos x="4762" y="3287"/>
                </a:cxn>
                <a:cxn ang="0">
                  <a:pos x="2381" y="2947"/>
                </a:cxn>
                <a:cxn ang="0">
                  <a:pos x="5666" y="4228"/>
                </a:cxn>
                <a:cxn ang="0">
                  <a:pos x="5653" y="4294"/>
                </a:cxn>
                <a:cxn ang="0">
                  <a:pos x="5627" y="4356"/>
                </a:cxn>
                <a:cxn ang="0">
                  <a:pos x="5590" y="4410"/>
                </a:cxn>
                <a:cxn ang="0">
                  <a:pos x="5544" y="4456"/>
                </a:cxn>
                <a:cxn ang="0">
                  <a:pos x="5490" y="4492"/>
                </a:cxn>
                <a:cxn ang="0">
                  <a:pos x="5429" y="4518"/>
                </a:cxn>
                <a:cxn ang="0">
                  <a:pos x="5363" y="4532"/>
                </a:cxn>
              </a:cxnLst>
              <a:rect l="0" t="0" r="r" b="b"/>
              <a:pathLst>
                <a:path w="5668" h="4534">
                  <a:moveTo>
                    <a:pt x="0" y="2607"/>
                  </a:moveTo>
                  <a:lnTo>
                    <a:pt x="0" y="1"/>
                  </a:lnTo>
                  <a:lnTo>
                    <a:pt x="5327" y="0"/>
                  </a:lnTo>
                  <a:lnTo>
                    <a:pt x="5327" y="0"/>
                  </a:lnTo>
                  <a:lnTo>
                    <a:pt x="5345" y="0"/>
                  </a:lnTo>
                  <a:lnTo>
                    <a:pt x="5362" y="2"/>
                  </a:lnTo>
                  <a:lnTo>
                    <a:pt x="5378" y="3"/>
                  </a:lnTo>
                  <a:lnTo>
                    <a:pt x="5395" y="7"/>
                  </a:lnTo>
                  <a:lnTo>
                    <a:pt x="5412" y="11"/>
                  </a:lnTo>
                  <a:lnTo>
                    <a:pt x="5428" y="16"/>
                  </a:lnTo>
                  <a:lnTo>
                    <a:pt x="5443" y="20"/>
                  </a:lnTo>
                  <a:lnTo>
                    <a:pt x="5459" y="27"/>
                  </a:lnTo>
                  <a:lnTo>
                    <a:pt x="5475" y="34"/>
                  </a:lnTo>
                  <a:lnTo>
                    <a:pt x="5489" y="41"/>
                  </a:lnTo>
                  <a:lnTo>
                    <a:pt x="5504" y="49"/>
                  </a:lnTo>
                  <a:lnTo>
                    <a:pt x="5517" y="58"/>
                  </a:lnTo>
                  <a:lnTo>
                    <a:pt x="5531" y="67"/>
                  </a:lnTo>
                  <a:lnTo>
                    <a:pt x="5543" y="77"/>
                  </a:lnTo>
                  <a:lnTo>
                    <a:pt x="5555" y="88"/>
                  </a:lnTo>
                  <a:lnTo>
                    <a:pt x="5568" y="100"/>
                  </a:lnTo>
                  <a:lnTo>
                    <a:pt x="5579" y="111"/>
                  </a:lnTo>
                  <a:lnTo>
                    <a:pt x="5589" y="123"/>
                  </a:lnTo>
                  <a:lnTo>
                    <a:pt x="5599" y="137"/>
                  </a:lnTo>
                  <a:lnTo>
                    <a:pt x="5609" y="150"/>
                  </a:lnTo>
                  <a:lnTo>
                    <a:pt x="5618" y="163"/>
                  </a:lnTo>
                  <a:lnTo>
                    <a:pt x="5626" y="178"/>
                  </a:lnTo>
                  <a:lnTo>
                    <a:pt x="5634" y="193"/>
                  </a:lnTo>
                  <a:lnTo>
                    <a:pt x="5640" y="207"/>
                  </a:lnTo>
                  <a:lnTo>
                    <a:pt x="5646" y="223"/>
                  </a:lnTo>
                  <a:lnTo>
                    <a:pt x="5651" y="238"/>
                  </a:lnTo>
                  <a:lnTo>
                    <a:pt x="5656" y="254"/>
                  </a:lnTo>
                  <a:lnTo>
                    <a:pt x="5660" y="271"/>
                  </a:lnTo>
                  <a:lnTo>
                    <a:pt x="5663" y="288"/>
                  </a:lnTo>
                  <a:lnTo>
                    <a:pt x="5665" y="304"/>
                  </a:lnTo>
                  <a:lnTo>
                    <a:pt x="5667" y="321"/>
                  </a:lnTo>
                  <a:lnTo>
                    <a:pt x="5667" y="339"/>
                  </a:lnTo>
                  <a:lnTo>
                    <a:pt x="5668" y="340"/>
                  </a:lnTo>
                  <a:lnTo>
                    <a:pt x="5668" y="2605"/>
                  </a:lnTo>
                  <a:lnTo>
                    <a:pt x="0" y="2607"/>
                  </a:lnTo>
                  <a:close/>
                  <a:moveTo>
                    <a:pt x="906" y="2266"/>
                  </a:moveTo>
                  <a:lnTo>
                    <a:pt x="2381" y="2266"/>
                  </a:lnTo>
                  <a:lnTo>
                    <a:pt x="2381" y="1473"/>
                  </a:lnTo>
                  <a:lnTo>
                    <a:pt x="906" y="1473"/>
                  </a:lnTo>
                  <a:lnTo>
                    <a:pt x="906" y="2266"/>
                  </a:lnTo>
                  <a:close/>
                  <a:moveTo>
                    <a:pt x="906" y="1134"/>
                  </a:moveTo>
                  <a:lnTo>
                    <a:pt x="2381" y="1134"/>
                  </a:lnTo>
                  <a:lnTo>
                    <a:pt x="2381" y="340"/>
                  </a:lnTo>
                  <a:lnTo>
                    <a:pt x="906" y="340"/>
                  </a:lnTo>
                  <a:lnTo>
                    <a:pt x="906" y="1134"/>
                  </a:lnTo>
                  <a:close/>
                  <a:moveTo>
                    <a:pt x="3312" y="1134"/>
                  </a:moveTo>
                  <a:lnTo>
                    <a:pt x="4420" y="1134"/>
                  </a:lnTo>
                  <a:lnTo>
                    <a:pt x="4420" y="1473"/>
                  </a:lnTo>
                  <a:lnTo>
                    <a:pt x="3312" y="1473"/>
                  </a:lnTo>
                  <a:lnTo>
                    <a:pt x="3312" y="2266"/>
                  </a:lnTo>
                  <a:lnTo>
                    <a:pt x="4760" y="2266"/>
                  </a:lnTo>
                  <a:lnTo>
                    <a:pt x="4760" y="2168"/>
                  </a:lnTo>
                  <a:lnTo>
                    <a:pt x="4760" y="2068"/>
                  </a:lnTo>
                  <a:lnTo>
                    <a:pt x="4760" y="1969"/>
                  </a:lnTo>
                  <a:lnTo>
                    <a:pt x="4760" y="1870"/>
                  </a:lnTo>
                  <a:lnTo>
                    <a:pt x="4760" y="1771"/>
                  </a:lnTo>
                  <a:lnTo>
                    <a:pt x="4760" y="1672"/>
                  </a:lnTo>
                  <a:lnTo>
                    <a:pt x="4760" y="1572"/>
                  </a:lnTo>
                  <a:lnTo>
                    <a:pt x="4760" y="1473"/>
                  </a:lnTo>
                  <a:lnTo>
                    <a:pt x="4760" y="1374"/>
                  </a:lnTo>
                  <a:lnTo>
                    <a:pt x="4760" y="1275"/>
                  </a:lnTo>
                  <a:lnTo>
                    <a:pt x="4760" y="1176"/>
                  </a:lnTo>
                  <a:lnTo>
                    <a:pt x="4760" y="1077"/>
                  </a:lnTo>
                  <a:lnTo>
                    <a:pt x="4760" y="977"/>
                  </a:lnTo>
                  <a:lnTo>
                    <a:pt x="4760" y="879"/>
                  </a:lnTo>
                  <a:lnTo>
                    <a:pt x="4760" y="779"/>
                  </a:lnTo>
                  <a:lnTo>
                    <a:pt x="4760" y="680"/>
                  </a:lnTo>
                  <a:lnTo>
                    <a:pt x="4759" y="637"/>
                  </a:lnTo>
                  <a:lnTo>
                    <a:pt x="4756" y="597"/>
                  </a:lnTo>
                  <a:lnTo>
                    <a:pt x="4754" y="579"/>
                  </a:lnTo>
                  <a:lnTo>
                    <a:pt x="4751" y="560"/>
                  </a:lnTo>
                  <a:lnTo>
                    <a:pt x="4748" y="543"/>
                  </a:lnTo>
                  <a:lnTo>
                    <a:pt x="4744" y="526"/>
                  </a:lnTo>
                  <a:lnTo>
                    <a:pt x="4739" y="510"/>
                  </a:lnTo>
                  <a:lnTo>
                    <a:pt x="4734" y="496"/>
                  </a:lnTo>
                  <a:lnTo>
                    <a:pt x="4728" y="481"/>
                  </a:lnTo>
                  <a:lnTo>
                    <a:pt x="4721" y="468"/>
                  </a:lnTo>
                  <a:lnTo>
                    <a:pt x="4713" y="454"/>
                  </a:lnTo>
                  <a:lnTo>
                    <a:pt x="4706" y="443"/>
                  </a:lnTo>
                  <a:lnTo>
                    <a:pt x="4697" y="431"/>
                  </a:lnTo>
                  <a:lnTo>
                    <a:pt x="4688" y="421"/>
                  </a:lnTo>
                  <a:lnTo>
                    <a:pt x="4678" y="411"/>
                  </a:lnTo>
                  <a:lnTo>
                    <a:pt x="4666" y="402"/>
                  </a:lnTo>
                  <a:lnTo>
                    <a:pt x="4654" y="393"/>
                  </a:lnTo>
                  <a:lnTo>
                    <a:pt x="4642" y="385"/>
                  </a:lnTo>
                  <a:lnTo>
                    <a:pt x="4628" y="377"/>
                  </a:lnTo>
                  <a:lnTo>
                    <a:pt x="4614" y="370"/>
                  </a:lnTo>
                  <a:lnTo>
                    <a:pt x="4599" y="365"/>
                  </a:lnTo>
                  <a:lnTo>
                    <a:pt x="4582" y="359"/>
                  </a:lnTo>
                  <a:lnTo>
                    <a:pt x="4566" y="355"/>
                  </a:lnTo>
                  <a:lnTo>
                    <a:pt x="4548" y="351"/>
                  </a:lnTo>
                  <a:lnTo>
                    <a:pt x="4529" y="348"/>
                  </a:lnTo>
                  <a:lnTo>
                    <a:pt x="4510" y="345"/>
                  </a:lnTo>
                  <a:lnTo>
                    <a:pt x="4488" y="342"/>
                  </a:lnTo>
                  <a:lnTo>
                    <a:pt x="4467" y="341"/>
                  </a:lnTo>
                  <a:lnTo>
                    <a:pt x="4444" y="340"/>
                  </a:lnTo>
                  <a:lnTo>
                    <a:pt x="4420" y="340"/>
                  </a:lnTo>
                  <a:lnTo>
                    <a:pt x="3312" y="340"/>
                  </a:lnTo>
                  <a:lnTo>
                    <a:pt x="3312" y="1134"/>
                  </a:lnTo>
                  <a:close/>
                  <a:moveTo>
                    <a:pt x="0" y="4123"/>
                  </a:moveTo>
                  <a:lnTo>
                    <a:pt x="0" y="2947"/>
                  </a:lnTo>
                  <a:lnTo>
                    <a:pt x="906" y="2947"/>
                  </a:lnTo>
                  <a:lnTo>
                    <a:pt x="906" y="4194"/>
                  </a:lnTo>
                  <a:lnTo>
                    <a:pt x="906" y="4194"/>
                  </a:lnTo>
                  <a:lnTo>
                    <a:pt x="906" y="4210"/>
                  </a:lnTo>
                  <a:lnTo>
                    <a:pt x="905" y="4228"/>
                  </a:lnTo>
                  <a:lnTo>
                    <a:pt x="903" y="4245"/>
                  </a:lnTo>
                  <a:lnTo>
                    <a:pt x="900" y="4262"/>
                  </a:lnTo>
                  <a:lnTo>
                    <a:pt x="896" y="4279"/>
                  </a:lnTo>
                  <a:lnTo>
                    <a:pt x="892" y="4294"/>
                  </a:lnTo>
                  <a:lnTo>
                    <a:pt x="886" y="4310"/>
                  </a:lnTo>
                  <a:lnTo>
                    <a:pt x="881" y="4326"/>
                  </a:lnTo>
                  <a:lnTo>
                    <a:pt x="874" y="4340"/>
                  </a:lnTo>
                  <a:lnTo>
                    <a:pt x="866" y="4356"/>
                  </a:lnTo>
                  <a:lnTo>
                    <a:pt x="858" y="4369"/>
                  </a:lnTo>
                  <a:lnTo>
                    <a:pt x="849" y="4384"/>
                  </a:lnTo>
                  <a:lnTo>
                    <a:pt x="839" y="4396"/>
                  </a:lnTo>
                  <a:lnTo>
                    <a:pt x="829" y="4410"/>
                  </a:lnTo>
                  <a:lnTo>
                    <a:pt x="819" y="4422"/>
                  </a:lnTo>
                  <a:lnTo>
                    <a:pt x="807" y="4434"/>
                  </a:lnTo>
                  <a:lnTo>
                    <a:pt x="796" y="4445"/>
                  </a:lnTo>
                  <a:lnTo>
                    <a:pt x="783" y="4456"/>
                  </a:lnTo>
                  <a:lnTo>
                    <a:pt x="770" y="4466"/>
                  </a:lnTo>
                  <a:lnTo>
                    <a:pt x="758" y="4476"/>
                  </a:lnTo>
                  <a:lnTo>
                    <a:pt x="743" y="4485"/>
                  </a:lnTo>
                  <a:lnTo>
                    <a:pt x="728" y="4492"/>
                  </a:lnTo>
                  <a:lnTo>
                    <a:pt x="714" y="4500"/>
                  </a:lnTo>
                  <a:lnTo>
                    <a:pt x="699" y="4507"/>
                  </a:lnTo>
                  <a:lnTo>
                    <a:pt x="684" y="4513"/>
                  </a:lnTo>
                  <a:lnTo>
                    <a:pt x="668" y="4518"/>
                  </a:lnTo>
                  <a:lnTo>
                    <a:pt x="652" y="4523"/>
                  </a:lnTo>
                  <a:lnTo>
                    <a:pt x="636" y="4526"/>
                  </a:lnTo>
                  <a:lnTo>
                    <a:pt x="619" y="4529"/>
                  </a:lnTo>
                  <a:lnTo>
                    <a:pt x="602" y="4532"/>
                  </a:lnTo>
                  <a:lnTo>
                    <a:pt x="584" y="4533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567" y="4534"/>
                  </a:lnTo>
                  <a:lnTo>
                    <a:pt x="0" y="4534"/>
                  </a:lnTo>
                  <a:lnTo>
                    <a:pt x="0" y="4123"/>
                  </a:lnTo>
                  <a:close/>
                  <a:moveTo>
                    <a:pt x="3515" y="3626"/>
                  </a:moveTo>
                  <a:lnTo>
                    <a:pt x="4421" y="3626"/>
                  </a:lnTo>
                  <a:lnTo>
                    <a:pt x="4421" y="4194"/>
                  </a:lnTo>
                  <a:lnTo>
                    <a:pt x="4421" y="419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4421" y="4534"/>
                  </a:lnTo>
                  <a:lnTo>
                    <a:pt x="3515" y="4534"/>
                  </a:lnTo>
                  <a:lnTo>
                    <a:pt x="3515" y="4534"/>
                  </a:lnTo>
                  <a:lnTo>
                    <a:pt x="1474" y="4534"/>
                  </a:lnTo>
                  <a:lnTo>
                    <a:pt x="1474" y="4533"/>
                  </a:lnTo>
                  <a:lnTo>
                    <a:pt x="1474" y="4534"/>
                  </a:lnTo>
                  <a:lnTo>
                    <a:pt x="1456" y="4533"/>
                  </a:lnTo>
                  <a:lnTo>
                    <a:pt x="1439" y="4532"/>
                  </a:lnTo>
                  <a:lnTo>
                    <a:pt x="1422" y="4529"/>
                  </a:lnTo>
                  <a:lnTo>
                    <a:pt x="1406" y="4526"/>
                  </a:lnTo>
                  <a:lnTo>
                    <a:pt x="1389" y="4523"/>
                  </a:lnTo>
                  <a:lnTo>
                    <a:pt x="1372" y="4518"/>
                  </a:lnTo>
                  <a:lnTo>
                    <a:pt x="1356" y="4513"/>
                  </a:lnTo>
                  <a:lnTo>
                    <a:pt x="1342" y="4507"/>
                  </a:lnTo>
                  <a:lnTo>
                    <a:pt x="1326" y="4500"/>
                  </a:lnTo>
                  <a:lnTo>
                    <a:pt x="1312" y="4492"/>
                  </a:lnTo>
                  <a:lnTo>
                    <a:pt x="1297" y="4485"/>
                  </a:lnTo>
                  <a:lnTo>
                    <a:pt x="1284" y="4476"/>
                  </a:lnTo>
                  <a:lnTo>
                    <a:pt x="1270" y="4466"/>
                  </a:lnTo>
                  <a:lnTo>
                    <a:pt x="1258" y="4456"/>
                  </a:lnTo>
                  <a:lnTo>
                    <a:pt x="1246" y="4445"/>
                  </a:lnTo>
                  <a:lnTo>
                    <a:pt x="1233" y="4434"/>
                  </a:lnTo>
                  <a:lnTo>
                    <a:pt x="1222" y="4422"/>
                  </a:lnTo>
                  <a:lnTo>
                    <a:pt x="1211" y="4410"/>
                  </a:lnTo>
                  <a:lnTo>
                    <a:pt x="1201" y="4396"/>
                  </a:lnTo>
                  <a:lnTo>
                    <a:pt x="1192" y="4384"/>
                  </a:lnTo>
                  <a:lnTo>
                    <a:pt x="1183" y="4369"/>
                  </a:lnTo>
                  <a:lnTo>
                    <a:pt x="1175" y="4356"/>
                  </a:lnTo>
                  <a:lnTo>
                    <a:pt x="1167" y="4340"/>
                  </a:lnTo>
                  <a:lnTo>
                    <a:pt x="1161" y="4326"/>
                  </a:lnTo>
                  <a:lnTo>
                    <a:pt x="1154" y="4310"/>
                  </a:lnTo>
                  <a:lnTo>
                    <a:pt x="1149" y="4294"/>
                  </a:lnTo>
                  <a:lnTo>
                    <a:pt x="1145" y="4279"/>
                  </a:lnTo>
                  <a:lnTo>
                    <a:pt x="1140" y="4262"/>
                  </a:lnTo>
                  <a:lnTo>
                    <a:pt x="1138" y="4245"/>
                  </a:lnTo>
                  <a:lnTo>
                    <a:pt x="1136" y="4228"/>
                  </a:lnTo>
                  <a:lnTo>
                    <a:pt x="1134" y="4210"/>
                  </a:lnTo>
                  <a:lnTo>
                    <a:pt x="1134" y="4194"/>
                  </a:lnTo>
                  <a:lnTo>
                    <a:pt x="1137" y="2947"/>
                  </a:lnTo>
                  <a:lnTo>
                    <a:pt x="2040" y="2947"/>
                  </a:lnTo>
                  <a:lnTo>
                    <a:pt x="2040" y="4196"/>
                  </a:lnTo>
                  <a:lnTo>
                    <a:pt x="3515" y="4195"/>
                  </a:lnTo>
                  <a:lnTo>
                    <a:pt x="3515" y="3626"/>
                  </a:lnTo>
                  <a:close/>
                  <a:moveTo>
                    <a:pt x="5328" y="4534"/>
                  </a:moveTo>
                  <a:lnTo>
                    <a:pt x="4762" y="4534"/>
                  </a:lnTo>
                  <a:lnTo>
                    <a:pt x="4762" y="3287"/>
                  </a:lnTo>
                  <a:lnTo>
                    <a:pt x="3287" y="3287"/>
                  </a:lnTo>
                  <a:lnTo>
                    <a:pt x="3287" y="3853"/>
                  </a:lnTo>
                  <a:lnTo>
                    <a:pt x="2381" y="3853"/>
                  </a:lnTo>
                  <a:lnTo>
                    <a:pt x="2381" y="2947"/>
                  </a:lnTo>
                  <a:lnTo>
                    <a:pt x="5668" y="2947"/>
                  </a:lnTo>
                  <a:lnTo>
                    <a:pt x="5668" y="4194"/>
                  </a:lnTo>
                  <a:lnTo>
                    <a:pt x="5667" y="4210"/>
                  </a:lnTo>
                  <a:lnTo>
                    <a:pt x="5666" y="4228"/>
                  </a:lnTo>
                  <a:lnTo>
                    <a:pt x="5664" y="4245"/>
                  </a:lnTo>
                  <a:lnTo>
                    <a:pt x="5660" y="4262"/>
                  </a:lnTo>
                  <a:lnTo>
                    <a:pt x="5657" y="4279"/>
                  </a:lnTo>
                  <a:lnTo>
                    <a:pt x="5653" y="4294"/>
                  </a:lnTo>
                  <a:lnTo>
                    <a:pt x="5647" y="4310"/>
                  </a:lnTo>
                  <a:lnTo>
                    <a:pt x="5641" y="4326"/>
                  </a:lnTo>
                  <a:lnTo>
                    <a:pt x="5635" y="4340"/>
                  </a:lnTo>
                  <a:lnTo>
                    <a:pt x="5627" y="4356"/>
                  </a:lnTo>
                  <a:lnTo>
                    <a:pt x="5619" y="4369"/>
                  </a:lnTo>
                  <a:lnTo>
                    <a:pt x="5610" y="4384"/>
                  </a:lnTo>
                  <a:lnTo>
                    <a:pt x="5600" y="4396"/>
                  </a:lnTo>
                  <a:lnTo>
                    <a:pt x="5590" y="4410"/>
                  </a:lnTo>
                  <a:lnTo>
                    <a:pt x="5580" y="4422"/>
                  </a:lnTo>
                  <a:lnTo>
                    <a:pt x="5569" y="4434"/>
                  </a:lnTo>
                  <a:lnTo>
                    <a:pt x="5556" y="4445"/>
                  </a:lnTo>
                  <a:lnTo>
                    <a:pt x="5544" y="4456"/>
                  </a:lnTo>
                  <a:lnTo>
                    <a:pt x="5532" y="4466"/>
                  </a:lnTo>
                  <a:lnTo>
                    <a:pt x="5518" y="4476"/>
                  </a:lnTo>
                  <a:lnTo>
                    <a:pt x="5504" y="4485"/>
                  </a:lnTo>
                  <a:lnTo>
                    <a:pt x="5490" y="4492"/>
                  </a:lnTo>
                  <a:lnTo>
                    <a:pt x="5476" y="4500"/>
                  </a:lnTo>
                  <a:lnTo>
                    <a:pt x="5460" y="4507"/>
                  </a:lnTo>
                  <a:lnTo>
                    <a:pt x="5444" y="4513"/>
                  </a:lnTo>
                  <a:lnTo>
                    <a:pt x="5429" y="4518"/>
                  </a:lnTo>
                  <a:lnTo>
                    <a:pt x="5413" y="4523"/>
                  </a:lnTo>
                  <a:lnTo>
                    <a:pt x="5396" y="4526"/>
                  </a:lnTo>
                  <a:lnTo>
                    <a:pt x="5379" y="4529"/>
                  </a:lnTo>
                  <a:lnTo>
                    <a:pt x="5363" y="4532"/>
                  </a:lnTo>
                  <a:lnTo>
                    <a:pt x="5345" y="4533"/>
                  </a:lnTo>
                  <a:lnTo>
                    <a:pt x="5328" y="45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8" name="Freeform 26"/>
            <p:cNvSpPr>
              <a:spLocks noEditPoints="1"/>
            </p:cNvSpPr>
            <p:nvPr/>
          </p:nvSpPr>
          <p:spPr bwMode="auto">
            <a:xfrm>
              <a:off x="5616576" y="2403475"/>
              <a:ext cx="1798638" cy="1439863"/>
            </a:xfrm>
            <a:custGeom>
              <a:avLst/>
              <a:gdLst/>
              <a:ahLst/>
              <a:cxnLst>
                <a:cxn ang="0">
                  <a:pos x="453" y="0"/>
                </a:cxn>
                <a:cxn ang="0">
                  <a:pos x="1360" y="679"/>
                </a:cxn>
                <a:cxn ang="0">
                  <a:pos x="0" y="4534"/>
                </a:cxn>
                <a:cxn ang="0">
                  <a:pos x="453" y="3598"/>
                </a:cxn>
                <a:cxn ang="0">
                  <a:pos x="453" y="2607"/>
                </a:cxn>
                <a:cxn ang="0">
                  <a:pos x="453" y="1614"/>
                </a:cxn>
                <a:cxn ang="0">
                  <a:pos x="448" y="939"/>
                </a:cxn>
                <a:cxn ang="0">
                  <a:pos x="433" y="854"/>
                </a:cxn>
                <a:cxn ang="0">
                  <a:pos x="400" y="786"/>
                </a:cxn>
                <a:cxn ang="0">
                  <a:pos x="350" y="734"/>
                </a:cxn>
                <a:cxn ang="0">
                  <a:pos x="278" y="699"/>
                </a:cxn>
                <a:cxn ang="0">
                  <a:pos x="182" y="682"/>
                </a:cxn>
                <a:cxn ang="0">
                  <a:pos x="3190" y="0"/>
                </a:cxn>
                <a:cxn ang="0">
                  <a:pos x="1926" y="679"/>
                </a:cxn>
                <a:cxn ang="0">
                  <a:pos x="1926" y="4534"/>
                </a:cxn>
                <a:cxn ang="0">
                  <a:pos x="5327" y="1586"/>
                </a:cxn>
                <a:cxn ang="0">
                  <a:pos x="5395" y="1593"/>
                </a:cxn>
                <a:cxn ang="0">
                  <a:pos x="5474" y="1619"/>
                </a:cxn>
                <a:cxn ang="0">
                  <a:pos x="5543" y="1663"/>
                </a:cxn>
                <a:cxn ang="0">
                  <a:pos x="5600" y="1722"/>
                </a:cxn>
                <a:cxn ang="0">
                  <a:pos x="5640" y="1793"/>
                </a:cxn>
                <a:cxn ang="0">
                  <a:pos x="5663" y="1874"/>
                </a:cxn>
                <a:cxn ang="0">
                  <a:pos x="4873" y="3286"/>
                </a:cxn>
                <a:cxn ang="0">
                  <a:pos x="4873" y="3711"/>
                </a:cxn>
                <a:cxn ang="0">
                  <a:pos x="4877" y="4015"/>
                </a:cxn>
                <a:cxn ang="0">
                  <a:pos x="4907" y="4106"/>
                </a:cxn>
                <a:cxn ang="0">
                  <a:pos x="4939" y="4144"/>
                </a:cxn>
                <a:cxn ang="0">
                  <a:pos x="4984" y="4172"/>
                </a:cxn>
                <a:cxn ang="0">
                  <a:pos x="5044" y="4189"/>
                </a:cxn>
                <a:cxn ang="0">
                  <a:pos x="5667" y="4194"/>
                </a:cxn>
                <a:cxn ang="0">
                  <a:pos x="4289" y="4533"/>
                </a:cxn>
                <a:cxn ang="0">
                  <a:pos x="4206" y="4518"/>
                </a:cxn>
                <a:cxn ang="0">
                  <a:pos x="4132" y="4485"/>
                </a:cxn>
                <a:cxn ang="0">
                  <a:pos x="4069" y="4435"/>
                </a:cxn>
                <a:cxn ang="0">
                  <a:pos x="4018" y="4373"/>
                </a:cxn>
                <a:cxn ang="0">
                  <a:pos x="3983" y="4299"/>
                </a:cxn>
                <a:cxn ang="0">
                  <a:pos x="3968" y="4216"/>
                </a:cxn>
                <a:cxn ang="0">
                  <a:pos x="2833" y="1926"/>
                </a:cxn>
                <a:cxn ang="0">
                  <a:pos x="2833" y="2946"/>
                </a:cxn>
                <a:cxn ang="0">
                  <a:pos x="4756" y="2214"/>
                </a:cxn>
                <a:cxn ang="0">
                  <a:pos x="4733" y="2133"/>
                </a:cxn>
                <a:cxn ang="0">
                  <a:pos x="4693" y="2063"/>
                </a:cxn>
                <a:cxn ang="0">
                  <a:pos x="4636" y="2003"/>
                </a:cxn>
                <a:cxn ang="0">
                  <a:pos x="4568" y="1960"/>
                </a:cxn>
                <a:cxn ang="0">
                  <a:pos x="4488" y="1933"/>
                </a:cxn>
                <a:cxn ang="0">
                  <a:pos x="4420" y="1926"/>
                </a:cxn>
                <a:cxn ang="0">
                  <a:pos x="1926" y="1133"/>
                </a:cxn>
                <a:cxn ang="0">
                  <a:pos x="5106" y="779"/>
                </a:cxn>
                <a:cxn ang="0">
                  <a:pos x="4216" y="853"/>
                </a:cxn>
                <a:cxn ang="0">
                  <a:pos x="4170" y="936"/>
                </a:cxn>
                <a:cxn ang="0">
                  <a:pos x="4110" y="1007"/>
                </a:cxn>
                <a:cxn ang="0">
                  <a:pos x="4035" y="1064"/>
                </a:cxn>
                <a:cxn ang="0">
                  <a:pos x="3950" y="1106"/>
                </a:cxn>
                <a:cxn ang="0">
                  <a:pos x="3856" y="1128"/>
                </a:cxn>
                <a:cxn ang="0">
                  <a:pos x="3756" y="1130"/>
                </a:cxn>
                <a:cxn ang="0">
                  <a:pos x="3661" y="1111"/>
                </a:cxn>
                <a:cxn ang="0">
                  <a:pos x="3574" y="1074"/>
                </a:cxn>
                <a:cxn ang="0">
                  <a:pos x="3497" y="1020"/>
                </a:cxn>
                <a:cxn ang="0">
                  <a:pos x="3433" y="951"/>
                </a:cxn>
                <a:cxn ang="0">
                  <a:pos x="3385" y="870"/>
                </a:cxn>
                <a:cxn ang="0">
                  <a:pos x="3353" y="779"/>
                </a:cxn>
              </a:cxnLst>
              <a:rect l="0" t="0" r="r" b="b"/>
              <a:pathLst>
                <a:path w="5667" h="4534">
                  <a:moveTo>
                    <a:pt x="113" y="679"/>
                  </a:moveTo>
                  <a:lnTo>
                    <a:pt x="0" y="679"/>
                  </a:lnTo>
                  <a:lnTo>
                    <a:pt x="0" y="339"/>
                  </a:lnTo>
                  <a:lnTo>
                    <a:pt x="453" y="339"/>
                  </a:lnTo>
                  <a:lnTo>
                    <a:pt x="453" y="0"/>
                  </a:lnTo>
                  <a:lnTo>
                    <a:pt x="1360" y="0"/>
                  </a:lnTo>
                  <a:lnTo>
                    <a:pt x="1360" y="339"/>
                  </a:lnTo>
                  <a:lnTo>
                    <a:pt x="1813" y="339"/>
                  </a:lnTo>
                  <a:lnTo>
                    <a:pt x="1813" y="679"/>
                  </a:lnTo>
                  <a:lnTo>
                    <a:pt x="1360" y="679"/>
                  </a:lnTo>
                  <a:lnTo>
                    <a:pt x="1360" y="4194"/>
                  </a:lnTo>
                  <a:lnTo>
                    <a:pt x="1813" y="4194"/>
                  </a:lnTo>
                  <a:lnTo>
                    <a:pt x="1813" y="4534"/>
                  </a:lnTo>
                  <a:lnTo>
                    <a:pt x="453" y="4534"/>
                  </a:lnTo>
                  <a:lnTo>
                    <a:pt x="0" y="4534"/>
                  </a:lnTo>
                  <a:lnTo>
                    <a:pt x="0" y="4194"/>
                  </a:lnTo>
                  <a:lnTo>
                    <a:pt x="453" y="4194"/>
                  </a:lnTo>
                  <a:lnTo>
                    <a:pt x="453" y="3994"/>
                  </a:lnTo>
                  <a:lnTo>
                    <a:pt x="453" y="3796"/>
                  </a:lnTo>
                  <a:lnTo>
                    <a:pt x="453" y="3598"/>
                  </a:lnTo>
                  <a:lnTo>
                    <a:pt x="453" y="3400"/>
                  </a:lnTo>
                  <a:lnTo>
                    <a:pt x="453" y="3201"/>
                  </a:lnTo>
                  <a:lnTo>
                    <a:pt x="453" y="3003"/>
                  </a:lnTo>
                  <a:lnTo>
                    <a:pt x="453" y="2805"/>
                  </a:lnTo>
                  <a:lnTo>
                    <a:pt x="453" y="2607"/>
                  </a:lnTo>
                  <a:lnTo>
                    <a:pt x="453" y="2407"/>
                  </a:lnTo>
                  <a:lnTo>
                    <a:pt x="453" y="2209"/>
                  </a:lnTo>
                  <a:lnTo>
                    <a:pt x="453" y="2011"/>
                  </a:lnTo>
                  <a:lnTo>
                    <a:pt x="453" y="1812"/>
                  </a:lnTo>
                  <a:lnTo>
                    <a:pt x="453" y="1614"/>
                  </a:lnTo>
                  <a:lnTo>
                    <a:pt x="453" y="1416"/>
                  </a:lnTo>
                  <a:lnTo>
                    <a:pt x="453" y="1218"/>
                  </a:lnTo>
                  <a:lnTo>
                    <a:pt x="453" y="1018"/>
                  </a:lnTo>
                  <a:lnTo>
                    <a:pt x="452" y="977"/>
                  </a:lnTo>
                  <a:lnTo>
                    <a:pt x="448" y="939"/>
                  </a:lnTo>
                  <a:lnTo>
                    <a:pt x="447" y="921"/>
                  </a:lnTo>
                  <a:lnTo>
                    <a:pt x="444" y="903"/>
                  </a:lnTo>
                  <a:lnTo>
                    <a:pt x="441" y="886"/>
                  </a:lnTo>
                  <a:lnTo>
                    <a:pt x="437" y="870"/>
                  </a:lnTo>
                  <a:lnTo>
                    <a:pt x="433" y="854"/>
                  </a:lnTo>
                  <a:lnTo>
                    <a:pt x="427" y="839"/>
                  </a:lnTo>
                  <a:lnTo>
                    <a:pt x="422" y="825"/>
                  </a:lnTo>
                  <a:lnTo>
                    <a:pt x="415" y="811"/>
                  </a:lnTo>
                  <a:lnTo>
                    <a:pt x="408" y="798"/>
                  </a:lnTo>
                  <a:lnTo>
                    <a:pt x="400" y="786"/>
                  </a:lnTo>
                  <a:lnTo>
                    <a:pt x="391" y="774"/>
                  </a:lnTo>
                  <a:lnTo>
                    <a:pt x="382" y="763"/>
                  </a:lnTo>
                  <a:lnTo>
                    <a:pt x="372" y="753"/>
                  </a:lnTo>
                  <a:lnTo>
                    <a:pt x="361" y="743"/>
                  </a:lnTo>
                  <a:lnTo>
                    <a:pt x="350" y="734"/>
                  </a:lnTo>
                  <a:lnTo>
                    <a:pt x="338" y="726"/>
                  </a:lnTo>
                  <a:lnTo>
                    <a:pt x="324" y="719"/>
                  </a:lnTo>
                  <a:lnTo>
                    <a:pt x="310" y="712"/>
                  </a:lnTo>
                  <a:lnTo>
                    <a:pt x="294" y="705"/>
                  </a:lnTo>
                  <a:lnTo>
                    <a:pt x="278" y="699"/>
                  </a:lnTo>
                  <a:lnTo>
                    <a:pt x="260" y="695"/>
                  </a:lnTo>
                  <a:lnTo>
                    <a:pt x="243" y="691"/>
                  </a:lnTo>
                  <a:lnTo>
                    <a:pt x="223" y="687"/>
                  </a:lnTo>
                  <a:lnTo>
                    <a:pt x="203" y="684"/>
                  </a:lnTo>
                  <a:lnTo>
                    <a:pt x="182" y="682"/>
                  </a:lnTo>
                  <a:lnTo>
                    <a:pt x="161" y="680"/>
                  </a:lnTo>
                  <a:lnTo>
                    <a:pt x="137" y="679"/>
                  </a:lnTo>
                  <a:lnTo>
                    <a:pt x="113" y="679"/>
                  </a:lnTo>
                  <a:close/>
                  <a:moveTo>
                    <a:pt x="3190" y="339"/>
                  </a:moveTo>
                  <a:lnTo>
                    <a:pt x="3190" y="0"/>
                  </a:lnTo>
                  <a:lnTo>
                    <a:pt x="4305" y="0"/>
                  </a:lnTo>
                  <a:lnTo>
                    <a:pt x="4305" y="339"/>
                  </a:lnTo>
                  <a:lnTo>
                    <a:pt x="5667" y="339"/>
                  </a:lnTo>
                  <a:lnTo>
                    <a:pt x="5667" y="679"/>
                  </a:lnTo>
                  <a:lnTo>
                    <a:pt x="1926" y="679"/>
                  </a:lnTo>
                  <a:lnTo>
                    <a:pt x="1926" y="339"/>
                  </a:lnTo>
                  <a:lnTo>
                    <a:pt x="3190" y="339"/>
                  </a:lnTo>
                  <a:close/>
                  <a:moveTo>
                    <a:pt x="3688" y="3286"/>
                  </a:moveTo>
                  <a:lnTo>
                    <a:pt x="2940" y="4534"/>
                  </a:lnTo>
                  <a:lnTo>
                    <a:pt x="1926" y="4534"/>
                  </a:lnTo>
                  <a:lnTo>
                    <a:pt x="2650" y="3286"/>
                  </a:lnTo>
                  <a:lnTo>
                    <a:pt x="1926" y="3286"/>
                  </a:lnTo>
                  <a:lnTo>
                    <a:pt x="1926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27" y="1586"/>
                  </a:lnTo>
                  <a:lnTo>
                    <a:pt x="5345" y="1586"/>
                  </a:lnTo>
                  <a:lnTo>
                    <a:pt x="5361" y="1587"/>
                  </a:lnTo>
                  <a:lnTo>
                    <a:pt x="5378" y="1589"/>
                  </a:lnTo>
                  <a:lnTo>
                    <a:pt x="5395" y="1593"/>
                  </a:lnTo>
                  <a:lnTo>
                    <a:pt x="5412" y="1596"/>
                  </a:lnTo>
                  <a:lnTo>
                    <a:pt x="5429" y="1602"/>
                  </a:lnTo>
                  <a:lnTo>
                    <a:pt x="5444" y="1606"/>
                  </a:lnTo>
                  <a:lnTo>
                    <a:pt x="5459" y="1613"/>
                  </a:lnTo>
                  <a:lnTo>
                    <a:pt x="5474" y="1619"/>
                  </a:lnTo>
                  <a:lnTo>
                    <a:pt x="5489" y="1627"/>
                  </a:lnTo>
                  <a:lnTo>
                    <a:pt x="5504" y="1635"/>
                  </a:lnTo>
                  <a:lnTo>
                    <a:pt x="5517" y="1644"/>
                  </a:lnTo>
                  <a:lnTo>
                    <a:pt x="5530" y="1653"/>
                  </a:lnTo>
                  <a:lnTo>
                    <a:pt x="5543" y="1663"/>
                  </a:lnTo>
                  <a:lnTo>
                    <a:pt x="5555" y="1674"/>
                  </a:lnTo>
                  <a:lnTo>
                    <a:pt x="5567" y="1686"/>
                  </a:lnTo>
                  <a:lnTo>
                    <a:pt x="5579" y="1697"/>
                  </a:lnTo>
                  <a:lnTo>
                    <a:pt x="5590" y="1709"/>
                  </a:lnTo>
                  <a:lnTo>
                    <a:pt x="5600" y="1722"/>
                  </a:lnTo>
                  <a:lnTo>
                    <a:pt x="5609" y="1736"/>
                  </a:lnTo>
                  <a:lnTo>
                    <a:pt x="5618" y="1749"/>
                  </a:lnTo>
                  <a:lnTo>
                    <a:pt x="5626" y="1764"/>
                  </a:lnTo>
                  <a:lnTo>
                    <a:pt x="5633" y="1778"/>
                  </a:lnTo>
                  <a:lnTo>
                    <a:pt x="5640" y="1793"/>
                  </a:lnTo>
                  <a:lnTo>
                    <a:pt x="5647" y="1809"/>
                  </a:lnTo>
                  <a:lnTo>
                    <a:pt x="5651" y="1824"/>
                  </a:lnTo>
                  <a:lnTo>
                    <a:pt x="5656" y="1841"/>
                  </a:lnTo>
                  <a:lnTo>
                    <a:pt x="5660" y="1858"/>
                  </a:lnTo>
                  <a:lnTo>
                    <a:pt x="5663" y="1874"/>
                  </a:lnTo>
                  <a:lnTo>
                    <a:pt x="5665" y="1891"/>
                  </a:lnTo>
                  <a:lnTo>
                    <a:pt x="5667" y="1908"/>
                  </a:lnTo>
                  <a:lnTo>
                    <a:pt x="5667" y="1926"/>
                  </a:lnTo>
                  <a:lnTo>
                    <a:pt x="5667" y="3286"/>
                  </a:lnTo>
                  <a:lnTo>
                    <a:pt x="4873" y="3286"/>
                  </a:lnTo>
                  <a:lnTo>
                    <a:pt x="4873" y="3371"/>
                  </a:lnTo>
                  <a:lnTo>
                    <a:pt x="4873" y="3456"/>
                  </a:lnTo>
                  <a:lnTo>
                    <a:pt x="4873" y="3541"/>
                  </a:lnTo>
                  <a:lnTo>
                    <a:pt x="4873" y="3626"/>
                  </a:lnTo>
                  <a:lnTo>
                    <a:pt x="4873" y="3711"/>
                  </a:lnTo>
                  <a:lnTo>
                    <a:pt x="4873" y="3796"/>
                  </a:lnTo>
                  <a:lnTo>
                    <a:pt x="4873" y="3881"/>
                  </a:lnTo>
                  <a:lnTo>
                    <a:pt x="4873" y="3966"/>
                  </a:lnTo>
                  <a:lnTo>
                    <a:pt x="4874" y="3991"/>
                  </a:lnTo>
                  <a:lnTo>
                    <a:pt x="4877" y="4015"/>
                  </a:lnTo>
                  <a:lnTo>
                    <a:pt x="4880" y="4037"/>
                  </a:lnTo>
                  <a:lnTo>
                    <a:pt x="4886" y="4058"/>
                  </a:lnTo>
                  <a:lnTo>
                    <a:pt x="4892" y="4078"/>
                  </a:lnTo>
                  <a:lnTo>
                    <a:pt x="4901" y="4097"/>
                  </a:lnTo>
                  <a:lnTo>
                    <a:pt x="4907" y="4106"/>
                  </a:lnTo>
                  <a:lnTo>
                    <a:pt x="4913" y="4114"/>
                  </a:lnTo>
                  <a:lnTo>
                    <a:pt x="4918" y="4123"/>
                  </a:lnTo>
                  <a:lnTo>
                    <a:pt x="4925" y="4130"/>
                  </a:lnTo>
                  <a:lnTo>
                    <a:pt x="4932" y="4138"/>
                  </a:lnTo>
                  <a:lnTo>
                    <a:pt x="4939" y="4144"/>
                  </a:lnTo>
                  <a:lnTo>
                    <a:pt x="4947" y="4151"/>
                  </a:lnTo>
                  <a:lnTo>
                    <a:pt x="4956" y="4157"/>
                  </a:lnTo>
                  <a:lnTo>
                    <a:pt x="4965" y="4162"/>
                  </a:lnTo>
                  <a:lnTo>
                    <a:pt x="4974" y="4168"/>
                  </a:lnTo>
                  <a:lnTo>
                    <a:pt x="4984" y="4172"/>
                  </a:lnTo>
                  <a:lnTo>
                    <a:pt x="4995" y="4177"/>
                  </a:lnTo>
                  <a:lnTo>
                    <a:pt x="5007" y="4180"/>
                  </a:lnTo>
                  <a:lnTo>
                    <a:pt x="5018" y="4184"/>
                  </a:lnTo>
                  <a:lnTo>
                    <a:pt x="5030" y="4187"/>
                  </a:lnTo>
                  <a:lnTo>
                    <a:pt x="5044" y="4189"/>
                  </a:lnTo>
                  <a:lnTo>
                    <a:pt x="5057" y="4191"/>
                  </a:lnTo>
                  <a:lnTo>
                    <a:pt x="5070" y="4193"/>
                  </a:lnTo>
                  <a:lnTo>
                    <a:pt x="5085" y="4193"/>
                  </a:lnTo>
                  <a:lnTo>
                    <a:pt x="5101" y="4194"/>
                  </a:lnTo>
                  <a:lnTo>
                    <a:pt x="5667" y="4194"/>
                  </a:lnTo>
                  <a:lnTo>
                    <a:pt x="5667" y="4534"/>
                  </a:lnTo>
                  <a:lnTo>
                    <a:pt x="4308" y="4534"/>
                  </a:lnTo>
                  <a:lnTo>
                    <a:pt x="4307" y="4532"/>
                  </a:lnTo>
                  <a:lnTo>
                    <a:pt x="4307" y="4534"/>
                  </a:lnTo>
                  <a:lnTo>
                    <a:pt x="4289" y="4533"/>
                  </a:lnTo>
                  <a:lnTo>
                    <a:pt x="4272" y="4532"/>
                  </a:lnTo>
                  <a:lnTo>
                    <a:pt x="4255" y="4529"/>
                  </a:lnTo>
                  <a:lnTo>
                    <a:pt x="4239" y="4526"/>
                  </a:lnTo>
                  <a:lnTo>
                    <a:pt x="4223" y="4523"/>
                  </a:lnTo>
                  <a:lnTo>
                    <a:pt x="4206" y="4518"/>
                  </a:lnTo>
                  <a:lnTo>
                    <a:pt x="4191" y="4513"/>
                  </a:lnTo>
                  <a:lnTo>
                    <a:pt x="4176" y="4507"/>
                  </a:lnTo>
                  <a:lnTo>
                    <a:pt x="4160" y="4500"/>
                  </a:lnTo>
                  <a:lnTo>
                    <a:pt x="4146" y="4494"/>
                  </a:lnTo>
                  <a:lnTo>
                    <a:pt x="4132" y="4485"/>
                  </a:lnTo>
                  <a:lnTo>
                    <a:pt x="4118" y="4477"/>
                  </a:lnTo>
                  <a:lnTo>
                    <a:pt x="4105" y="4467"/>
                  </a:lnTo>
                  <a:lnTo>
                    <a:pt x="4092" y="4457"/>
                  </a:lnTo>
                  <a:lnTo>
                    <a:pt x="4080" y="4447"/>
                  </a:lnTo>
                  <a:lnTo>
                    <a:pt x="4069" y="4435"/>
                  </a:lnTo>
                  <a:lnTo>
                    <a:pt x="4057" y="4424"/>
                  </a:lnTo>
                  <a:lnTo>
                    <a:pt x="4046" y="4412"/>
                  </a:lnTo>
                  <a:lnTo>
                    <a:pt x="4036" y="4400"/>
                  </a:lnTo>
                  <a:lnTo>
                    <a:pt x="4026" y="4386"/>
                  </a:lnTo>
                  <a:lnTo>
                    <a:pt x="4018" y="4373"/>
                  </a:lnTo>
                  <a:lnTo>
                    <a:pt x="4009" y="4358"/>
                  </a:lnTo>
                  <a:lnTo>
                    <a:pt x="4001" y="4344"/>
                  </a:lnTo>
                  <a:lnTo>
                    <a:pt x="3995" y="4329"/>
                  </a:lnTo>
                  <a:lnTo>
                    <a:pt x="3989" y="4313"/>
                  </a:lnTo>
                  <a:lnTo>
                    <a:pt x="3983" y="4299"/>
                  </a:lnTo>
                  <a:lnTo>
                    <a:pt x="3979" y="4282"/>
                  </a:lnTo>
                  <a:lnTo>
                    <a:pt x="3975" y="4266"/>
                  </a:lnTo>
                  <a:lnTo>
                    <a:pt x="3971" y="4250"/>
                  </a:lnTo>
                  <a:lnTo>
                    <a:pt x="3969" y="4233"/>
                  </a:lnTo>
                  <a:lnTo>
                    <a:pt x="3968" y="4216"/>
                  </a:lnTo>
                  <a:lnTo>
                    <a:pt x="3967" y="4198"/>
                  </a:lnTo>
                  <a:lnTo>
                    <a:pt x="3967" y="4198"/>
                  </a:lnTo>
                  <a:lnTo>
                    <a:pt x="3967" y="3286"/>
                  </a:lnTo>
                  <a:lnTo>
                    <a:pt x="3688" y="3286"/>
                  </a:lnTo>
                  <a:close/>
                  <a:moveTo>
                    <a:pt x="2833" y="1926"/>
                  </a:moveTo>
                  <a:lnTo>
                    <a:pt x="2833" y="2266"/>
                  </a:lnTo>
                  <a:lnTo>
                    <a:pt x="4420" y="2266"/>
                  </a:lnTo>
                  <a:lnTo>
                    <a:pt x="4420" y="2607"/>
                  </a:lnTo>
                  <a:lnTo>
                    <a:pt x="2833" y="2607"/>
                  </a:lnTo>
                  <a:lnTo>
                    <a:pt x="2833" y="2946"/>
                  </a:lnTo>
                  <a:lnTo>
                    <a:pt x="4760" y="2946"/>
                  </a:lnTo>
                  <a:lnTo>
                    <a:pt x="4760" y="2266"/>
                  </a:lnTo>
                  <a:lnTo>
                    <a:pt x="4759" y="2248"/>
                  </a:lnTo>
                  <a:lnTo>
                    <a:pt x="4758" y="2232"/>
                  </a:lnTo>
                  <a:lnTo>
                    <a:pt x="4756" y="2214"/>
                  </a:lnTo>
                  <a:lnTo>
                    <a:pt x="4754" y="2197"/>
                  </a:lnTo>
                  <a:lnTo>
                    <a:pt x="4749" y="2181"/>
                  </a:lnTo>
                  <a:lnTo>
                    <a:pt x="4745" y="2165"/>
                  </a:lnTo>
                  <a:lnTo>
                    <a:pt x="4739" y="2149"/>
                  </a:lnTo>
                  <a:lnTo>
                    <a:pt x="4733" y="2133"/>
                  </a:lnTo>
                  <a:lnTo>
                    <a:pt x="4727" y="2119"/>
                  </a:lnTo>
                  <a:lnTo>
                    <a:pt x="4719" y="2104"/>
                  </a:lnTo>
                  <a:lnTo>
                    <a:pt x="4711" y="2090"/>
                  </a:lnTo>
                  <a:lnTo>
                    <a:pt x="4702" y="2076"/>
                  </a:lnTo>
                  <a:lnTo>
                    <a:pt x="4693" y="2063"/>
                  </a:lnTo>
                  <a:lnTo>
                    <a:pt x="4682" y="2049"/>
                  </a:lnTo>
                  <a:lnTo>
                    <a:pt x="4672" y="2037"/>
                  </a:lnTo>
                  <a:lnTo>
                    <a:pt x="4661" y="2026"/>
                  </a:lnTo>
                  <a:lnTo>
                    <a:pt x="4648" y="2015"/>
                  </a:lnTo>
                  <a:lnTo>
                    <a:pt x="4636" y="2003"/>
                  </a:lnTo>
                  <a:lnTo>
                    <a:pt x="4624" y="1993"/>
                  </a:lnTo>
                  <a:lnTo>
                    <a:pt x="4610" y="1984"/>
                  </a:lnTo>
                  <a:lnTo>
                    <a:pt x="4597" y="1975"/>
                  </a:lnTo>
                  <a:lnTo>
                    <a:pt x="4582" y="1966"/>
                  </a:lnTo>
                  <a:lnTo>
                    <a:pt x="4568" y="1960"/>
                  </a:lnTo>
                  <a:lnTo>
                    <a:pt x="4552" y="1953"/>
                  </a:lnTo>
                  <a:lnTo>
                    <a:pt x="4538" y="1946"/>
                  </a:lnTo>
                  <a:lnTo>
                    <a:pt x="4521" y="1941"/>
                  </a:lnTo>
                  <a:lnTo>
                    <a:pt x="4505" y="1936"/>
                  </a:lnTo>
                  <a:lnTo>
                    <a:pt x="4488" y="1933"/>
                  </a:lnTo>
                  <a:lnTo>
                    <a:pt x="4472" y="1929"/>
                  </a:lnTo>
                  <a:lnTo>
                    <a:pt x="4455" y="1927"/>
                  </a:lnTo>
                  <a:lnTo>
                    <a:pt x="4438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4420" y="1926"/>
                  </a:lnTo>
                  <a:lnTo>
                    <a:pt x="2833" y="1926"/>
                  </a:lnTo>
                  <a:close/>
                  <a:moveTo>
                    <a:pt x="2504" y="779"/>
                  </a:moveTo>
                  <a:lnTo>
                    <a:pt x="2632" y="1133"/>
                  </a:lnTo>
                  <a:lnTo>
                    <a:pt x="1926" y="1133"/>
                  </a:lnTo>
                  <a:lnTo>
                    <a:pt x="1926" y="1473"/>
                  </a:lnTo>
                  <a:lnTo>
                    <a:pt x="5667" y="1473"/>
                  </a:lnTo>
                  <a:lnTo>
                    <a:pt x="5667" y="1133"/>
                  </a:lnTo>
                  <a:lnTo>
                    <a:pt x="4920" y="1133"/>
                  </a:lnTo>
                  <a:lnTo>
                    <a:pt x="5106" y="779"/>
                  </a:lnTo>
                  <a:lnTo>
                    <a:pt x="4239" y="779"/>
                  </a:lnTo>
                  <a:lnTo>
                    <a:pt x="4234" y="798"/>
                  </a:lnTo>
                  <a:lnTo>
                    <a:pt x="4229" y="817"/>
                  </a:lnTo>
                  <a:lnTo>
                    <a:pt x="4223" y="835"/>
                  </a:lnTo>
                  <a:lnTo>
                    <a:pt x="4216" y="853"/>
                  </a:lnTo>
                  <a:lnTo>
                    <a:pt x="4208" y="870"/>
                  </a:lnTo>
                  <a:lnTo>
                    <a:pt x="4199" y="888"/>
                  </a:lnTo>
                  <a:lnTo>
                    <a:pt x="4191" y="903"/>
                  </a:lnTo>
                  <a:lnTo>
                    <a:pt x="4180" y="920"/>
                  </a:lnTo>
                  <a:lnTo>
                    <a:pt x="4170" y="936"/>
                  </a:lnTo>
                  <a:lnTo>
                    <a:pt x="4159" y="951"/>
                  </a:lnTo>
                  <a:lnTo>
                    <a:pt x="4148" y="966"/>
                  </a:lnTo>
                  <a:lnTo>
                    <a:pt x="4136" y="980"/>
                  </a:lnTo>
                  <a:lnTo>
                    <a:pt x="4123" y="994"/>
                  </a:lnTo>
                  <a:lnTo>
                    <a:pt x="4110" y="1007"/>
                  </a:lnTo>
                  <a:lnTo>
                    <a:pt x="4095" y="1020"/>
                  </a:lnTo>
                  <a:lnTo>
                    <a:pt x="4081" y="1032"/>
                  </a:lnTo>
                  <a:lnTo>
                    <a:pt x="4066" y="1043"/>
                  </a:lnTo>
                  <a:lnTo>
                    <a:pt x="4051" y="1054"/>
                  </a:lnTo>
                  <a:lnTo>
                    <a:pt x="4035" y="1064"/>
                  </a:lnTo>
                  <a:lnTo>
                    <a:pt x="4019" y="1074"/>
                  </a:lnTo>
                  <a:lnTo>
                    <a:pt x="4002" y="1083"/>
                  </a:lnTo>
                  <a:lnTo>
                    <a:pt x="3986" y="1091"/>
                  </a:lnTo>
                  <a:lnTo>
                    <a:pt x="3968" y="1099"/>
                  </a:lnTo>
                  <a:lnTo>
                    <a:pt x="3950" y="1106"/>
                  </a:lnTo>
                  <a:lnTo>
                    <a:pt x="3932" y="1111"/>
                  </a:lnTo>
                  <a:lnTo>
                    <a:pt x="3913" y="1117"/>
                  </a:lnTo>
                  <a:lnTo>
                    <a:pt x="3895" y="1121"/>
                  </a:lnTo>
                  <a:lnTo>
                    <a:pt x="3875" y="1126"/>
                  </a:lnTo>
                  <a:lnTo>
                    <a:pt x="3856" y="1128"/>
                  </a:lnTo>
                  <a:lnTo>
                    <a:pt x="3836" y="1130"/>
                  </a:lnTo>
                  <a:lnTo>
                    <a:pt x="3817" y="1132"/>
                  </a:lnTo>
                  <a:lnTo>
                    <a:pt x="3797" y="1133"/>
                  </a:lnTo>
                  <a:lnTo>
                    <a:pt x="3776" y="1132"/>
                  </a:lnTo>
                  <a:lnTo>
                    <a:pt x="3756" y="1130"/>
                  </a:lnTo>
                  <a:lnTo>
                    <a:pt x="3736" y="1128"/>
                  </a:lnTo>
                  <a:lnTo>
                    <a:pt x="3717" y="1126"/>
                  </a:lnTo>
                  <a:lnTo>
                    <a:pt x="3698" y="1121"/>
                  </a:lnTo>
                  <a:lnTo>
                    <a:pt x="3679" y="1117"/>
                  </a:lnTo>
                  <a:lnTo>
                    <a:pt x="3661" y="1111"/>
                  </a:lnTo>
                  <a:lnTo>
                    <a:pt x="3642" y="1106"/>
                  </a:lnTo>
                  <a:lnTo>
                    <a:pt x="3624" y="1099"/>
                  </a:lnTo>
                  <a:lnTo>
                    <a:pt x="3607" y="1091"/>
                  </a:lnTo>
                  <a:lnTo>
                    <a:pt x="3589" y="1083"/>
                  </a:lnTo>
                  <a:lnTo>
                    <a:pt x="3574" y="1074"/>
                  </a:lnTo>
                  <a:lnTo>
                    <a:pt x="3557" y="1064"/>
                  </a:lnTo>
                  <a:lnTo>
                    <a:pt x="3541" y="1054"/>
                  </a:lnTo>
                  <a:lnTo>
                    <a:pt x="3526" y="1043"/>
                  </a:lnTo>
                  <a:lnTo>
                    <a:pt x="3511" y="1032"/>
                  </a:lnTo>
                  <a:lnTo>
                    <a:pt x="3497" y="1020"/>
                  </a:lnTo>
                  <a:lnTo>
                    <a:pt x="3483" y="1007"/>
                  </a:lnTo>
                  <a:lnTo>
                    <a:pt x="3470" y="994"/>
                  </a:lnTo>
                  <a:lnTo>
                    <a:pt x="3456" y="980"/>
                  </a:lnTo>
                  <a:lnTo>
                    <a:pt x="3445" y="966"/>
                  </a:lnTo>
                  <a:lnTo>
                    <a:pt x="3433" y="951"/>
                  </a:lnTo>
                  <a:lnTo>
                    <a:pt x="3422" y="936"/>
                  </a:lnTo>
                  <a:lnTo>
                    <a:pt x="3411" y="920"/>
                  </a:lnTo>
                  <a:lnTo>
                    <a:pt x="3401" y="903"/>
                  </a:lnTo>
                  <a:lnTo>
                    <a:pt x="3392" y="888"/>
                  </a:lnTo>
                  <a:lnTo>
                    <a:pt x="3385" y="870"/>
                  </a:lnTo>
                  <a:lnTo>
                    <a:pt x="3377" y="853"/>
                  </a:lnTo>
                  <a:lnTo>
                    <a:pt x="3370" y="835"/>
                  </a:lnTo>
                  <a:lnTo>
                    <a:pt x="3363" y="817"/>
                  </a:lnTo>
                  <a:lnTo>
                    <a:pt x="3358" y="798"/>
                  </a:lnTo>
                  <a:lnTo>
                    <a:pt x="3353" y="779"/>
                  </a:lnTo>
                  <a:lnTo>
                    <a:pt x="2504" y="77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9" name="Freeform 27"/>
            <p:cNvSpPr>
              <a:spLocks noEditPoints="1"/>
            </p:cNvSpPr>
            <p:nvPr/>
          </p:nvSpPr>
          <p:spPr bwMode="auto">
            <a:xfrm>
              <a:off x="1728788" y="2403475"/>
              <a:ext cx="1798638" cy="1439863"/>
            </a:xfrm>
            <a:custGeom>
              <a:avLst/>
              <a:gdLst/>
              <a:ahLst/>
              <a:cxnLst>
                <a:cxn ang="0">
                  <a:pos x="2957" y="2607"/>
                </a:cxn>
                <a:cxn ang="0">
                  <a:pos x="1069" y="2607"/>
                </a:cxn>
                <a:cxn ang="0">
                  <a:pos x="1134" y="339"/>
                </a:cxn>
                <a:cxn ang="0">
                  <a:pos x="3173" y="339"/>
                </a:cxn>
                <a:cxn ang="0">
                  <a:pos x="293" y="779"/>
                </a:cxn>
                <a:cxn ang="0">
                  <a:pos x="3173" y="1473"/>
                </a:cxn>
                <a:cxn ang="0">
                  <a:pos x="2029" y="779"/>
                </a:cxn>
                <a:cxn ang="0">
                  <a:pos x="2006" y="853"/>
                </a:cxn>
                <a:cxn ang="0">
                  <a:pos x="1971" y="920"/>
                </a:cxn>
                <a:cxn ang="0">
                  <a:pos x="1926" y="980"/>
                </a:cxn>
                <a:cxn ang="0">
                  <a:pos x="1872" y="1032"/>
                </a:cxn>
                <a:cxn ang="0">
                  <a:pos x="1809" y="1074"/>
                </a:cxn>
                <a:cxn ang="0">
                  <a:pos x="1741" y="1106"/>
                </a:cxn>
                <a:cxn ang="0">
                  <a:pos x="1666" y="1126"/>
                </a:cxn>
                <a:cxn ang="0">
                  <a:pos x="1586" y="1133"/>
                </a:cxn>
                <a:cxn ang="0">
                  <a:pos x="1508" y="1126"/>
                </a:cxn>
                <a:cxn ang="0">
                  <a:pos x="1433" y="1106"/>
                </a:cxn>
                <a:cxn ang="0">
                  <a:pos x="1363" y="1074"/>
                </a:cxn>
                <a:cxn ang="0">
                  <a:pos x="1302" y="1032"/>
                </a:cxn>
                <a:cxn ang="0">
                  <a:pos x="1247" y="980"/>
                </a:cxn>
                <a:cxn ang="0">
                  <a:pos x="1202" y="920"/>
                </a:cxn>
                <a:cxn ang="0">
                  <a:pos x="1168" y="853"/>
                </a:cxn>
                <a:cxn ang="0">
                  <a:pos x="1144" y="779"/>
                </a:cxn>
                <a:cxn ang="0">
                  <a:pos x="2041" y="4194"/>
                </a:cxn>
                <a:cxn ang="0">
                  <a:pos x="2036" y="4245"/>
                </a:cxn>
                <a:cxn ang="0">
                  <a:pos x="2019" y="4310"/>
                </a:cxn>
                <a:cxn ang="0">
                  <a:pos x="1991" y="4369"/>
                </a:cxn>
                <a:cxn ang="0">
                  <a:pos x="1952" y="4422"/>
                </a:cxn>
                <a:cxn ang="0">
                  <a:pos x="1904" y="4466"/>
                </a:cxn>
                <a:cxn ang="0">
                  <a:pos x="1848" y="4500"/>
                </a:cxn>
                <a:cxn ang="0">
                  <a:pos x="1785" y="4523"/>
                </a:cxn>
                <a:cxn ang="0">
                  <a:pos x="1718" y="4533"/>
                </a:cxn>
                <a:cxn ang="0">
                  <a:pos x="990" y="4534"/>
                </a:cxn>
                <a:cxn ang="0">
                  <a:pos x="0" y="2266"/>
                </a:cxn>
                <a:cxn ang="0">
                  <a:pos x="2041" y="1586"/>
                </a:cxn>
                <a:cxn ang="0">
                  <a:pos x="2041" y="2266"/>
                </a:cxn>
                <a:cxn ang="0">
                  <a:pos x="4535" y="1473"/>
                </a:cxn>
                <a:cxn ang="0">
                  <a:pos x="4194" y="4194"/>
                </a:cxn>
                <a:cxn ang="0">
                  <a:pos x="4188" y="4260"/>
                </a:cxn>
                <a:cxn ang="0">
                  <a:pos x="4169" y="4321"/>
                </a:cxn>
                <a:cxn ang="0">
                  <a:pos x="4139" y="4378"/>
                </a:cxn>
                <a:cxn ang="0">
                  <a:pos x="4100" y="4428"/>
                </a:cxn>
                <a:cxn ang="0">
                  <a:pos x="4053" y="4469"/>
                </a:cxn>
                <a:cxn ang="0">
                  <a:pos x="3998" y="4501"/>
                </a:cxn>
                <a:cxn ang="0">
                  <a:pos x="3937" y="4523"/>
                </a:cxn>
                <a:cxn ang="0">
                  <a:pos x="3872" y="4533"/>
                </a:cxn>
                <a:cxn ang="0">
                  <a:pos x="3854" y="4534"/>
                </a:cxn>
                <a:cxn ang="0">
                  <a:pos x="5667" y="339"/>
                </a:cxn>
                <a:cxn ang="0">
                  <a:pos x="5667" y="1473"/>
                </a:cxn>
                <a:cxn ang="0">
                  <a:pos x="5441" y="1940"/>
                </a:cxn>
                <a:cxn ang="0">
                  <a:pos x="5441" y="2564"/>
                </a:cxn>
                <a:cxn ang="0">
                  <a:pos x="5441" y="3187"/>
                </a:cxn>
                <a:cxn ang="0">
                  <a:pos x="5441" y="3811"/>
                </a:cxn>
                <a:cxn ang="0">
                  <a:pos x="5448" y="4047"/>
                </a:cxn>
                <a:cxn ang="0">
                  <a:pos x="5466" y="4101"/>
                </a:cxn>
                <a:cxn ang="0">
                  <a:pos x="5487" y="4133"/>
                </a:cxn>
                <a:cxn ang="0">
                  <a:pos x="5517" y="4159"/>
                </a:cxn>
                <a:cxn ang="0">
                  <a:pos x="5554" y="4177"/>
                </a:cxn>
                <a:cxn ang="0">
                  <a:pos x="5638" y="4193"/>
                </a:cxn>
              </a:cxnLst>
              <a:rect l="0" t="0" r="r" b="b"/>
              <a:pathLst>
                <a:path w="5667" h="4534">
                  <a:moveTo>
                    <a:pt x="3173" y="4534"/>
                  </a:moveTo>
                  <a:lnTo>
                    <a:pt x="2370" y="4534"/>
                  </a:lnTo>
                  <a:lnTo>
                    <a:pt x="2175" y="2607"/>
                  </a:lnTo>
                  <a:lnTo>
                    <a:pt x="2957" y="2607"/>
                  </a:lnTo>
                  <a:lnTo>
                    <a:pt x="3173" y="4534"/>
                  </a:lnTo>
                  <a:close/>
                  <a:moveTo>
                    <a:pt x="0" y="4534"/>
                  </a:moveTo>
                  <a:lnTo>
                    <a:pt x="285" y="2607"/>
                  </a:lnTo>
                  <a:lnTo>
                    <a:pt x="1069" y="2607"/>
                  </a:lnTo>
                  <a:lnTo>
                    <a:pt x="833" y="4534"/>
                  </a:lnTo>
                  <a:lnTo>
                    <a:pt x="0" y="4534"/>
                  </a:lnTo>
                  <a:close/>
                  <a:moveTo>
                    <a:pt x="0" y="339"/>
                  </a:moveTo>
                  <a:lnTo>
                    <a:pt x="1134" y="339"/>
                  </a:lnTo>
                  <a:lnTo>
                    <a:pt x="1134" y="0"/>
                  </a:lnTo>
                  <a:lnTo>
                    <a:pt x="2041" y="0"/>
                  </a:lnTo>
                  <a:lnTo>
                    <a:pt x="2041" y="339"/>
                  </a:lnTo>
                  <a:lnTo>
                    <a:pt x="3173" y="339"/>
                  </a:lnTo>
                  <a:lnTo>
                    <a:pt x="3173" y="679"/>
                  </a:lnTo>
                  <a:lnTo>
                    <a:pt x="0" y="679"/>
                  </a:lnTo>
                  <a:lnTo>
                    <a:pt x="0" y="339"/>
                  </a:lnTo>
                  <a:close/>
                  <a:moveTo>
                    <a:pt x="293" y="779"/>
                  </a:moveTo>
                  <a:lnTo>
                    <a:pt x="422" y="1133"/>
                  </a:lnTo>
                  <a:lnTo>
                    <a:pt x="0" y="1133"/>
                  </a:lnTo>
                  <a:lnTo>
                    <a:pt x="0" y="1473"/>
                  </a:lnTo>
                  <a:lnTo>
                    <a:pt x="3173" y="1473"/>
                  </a:lnTo>
                  <a:lnTo>
                    <a:pt x="3173" y="1133"/>
                  </a:lnTo>
                  <a:lnTo>
                    <a:pt x="2710" y="1133"/>
                  </a:lnTo>
                  <a:lnTo>
                    <a:pt x="2897" y="779"/>
                  </a:lnTo>
                  <a:lnTo>
                    <a:pt x="2029" y="779"/>
                  </a:lnTo>
                  <a:lnTo>
                    <a:pt x="2025" y="798"/>
                  </a:lnTo>
                  <a:lnTo>
                    <a:pt x="2019" y="817"/>
                  </a:lnTo>
                  <a:lnTo>
                    <a:pt x="2013" y="835"/>
                  </a:lnTo>
                  <a:lnTo>
                    <a:pt x="2006" y="853"/>
                  </a:lnTo>
                  <a:lnTo>
                    <a:pt x="1998" y="870"/>
                  </a:lnTo>
                  <a:lnTo>
                    <a:pt x="1990" y="888"/>
                  </a:lnTo>
                  <a:lnTo>
                    <a:pt x="1981" y="903"/>
                  </a:lnTo>
                  <a:lnTo>
                    <a:pt x="1971" y="920"/>
                  </a:lnTo>
                  <a:lnTo>
                    <a:pt x="1961" y="936"/>
                  </a:lnTo>
                  <a:lnTo>
                    <a:pt x="1950" y="951"/>
                  </a:lnTo>
                  <a:lnTo>
                    <a:pt x="1938" y="966"/>
                  </a:lnTo>
                  <a:lnTo>
                    <a:pt x="1926" y="980"/>
                  </a:lnTo>
                  <a:lnTo>
                    <a:pt x="1913" y="994"/>
                  </a:lnTo>
                  <a:lnTo>
                    <a:pt x="1900" y="1007"/>
                  </a:lnTo>
                  <a:lnTo>
                    <a:pt x="1886" y="1020"/>
                  </a:lnTo>
                  <a:lnTo>
                    <a:pt x="1872" y="1032"/>
                  </a:lnTo>
                  <a:lnTo>
                    <a:pt x="1857" y="1043"/>
                  </a:lnTo>
                  <a:lnTo>
                    <a:pt x="1841" y="1054"/>
                  </a:lnTo>
                  <a:lnTo>
                    <a:pt x="1826" y="1064"/>
                  </a:lnTo>
                  <a:lnTo>
                    <a:pt x="1809" y="1074"/>
                  </a:lnTo>
                  <a:lnTo>
                    <a:pt x="1793" y="1083"/>
                  </a:lnTo>
                  <a:lnTo>
                    <a:pt x="1775" y="1091"/>
                  </a:lnTo>
                  <a:lnTo>
                    <a:pt x="1759" y="1099"/>
                  </a:lnTo>
                  <a:lnTo>
                    <a:pt x="1741" y="1106"/>
                  </a:lnTo>
                  <a:lnTo>
                    <a:pt x="1723" y="1111"/>
                  </a:lnTo>
                  <a:lnTo>
                    <a:pt x="1704" y="1117"/>
                  </a:lnTo>
                  <a:lnTo>
                    <a:pt x="1685" y="1121"/>
                  </a:lnTo>
                  <a:lnTo>
                    <a:pt x="1666" y="1126"/>
                  </a:lnTo>
                  <a:lnTo>
                    <a:pt x="1647" y="1128"/>
                  </a:lnTo>
                  <a:lnTo>
                    <a:pt x="1626" y="1130"/>
                  </a:lnTo>
                  <a:lnTo>
                    <a:pt x="1606" y="1132"/>
                  </a:lnTo>
                  <a:lnTo>
                    <a:pt x="1586" y="1133"/>
                  </a:lnTo>
                  <a:lnTo>
                    <a:pt x="1566" y="1132"/>
                  </a:lnTo>
                  <a:lnTo>
                    <a:pt x="1547" y="1130"/>
                  </a:lnTo>
                  <a:lnTo>
                    <a:pt x="1527" y="1128"/>
                  </a:lnTo>
                  <a:lnTo>
                    <a:pt x="1508" y="1126"/>
                  </a:lnTo>
                  <a:lnTo>
                    <a:pt x="1489" y="1121"/>
                  </a:lnTo>
                  <a:lnTo>
                    <a:pt x="1470" y="1117"/>
                  </a:lnTo>
                  <a:lnTo>
                    <a:pt x="1451" y="1111"/>
                  </a:lnTo>
                  <a:lnTo>
                    <a:pt x="1433" y="1106"/>
                  </a:lnTo>
                  <a:lnTo>
                    <a:pt x="1415" y="1099"/>
                  </a:lnTo>
                  <a:lnTo>
                    <a:pt x="1397" y="1091"/>
                  </a:lnTo>
                  <a:lnTo>
                    <a:pt x="1380" y="1083"/>
                  </a:lnTo>
                  <a:lnTo>
                    <a:pt x="1363" y="1074"/>
                  </a:lnTo>
                  <a:lnTo>
                    <a:pt x="1348" y="1064"/>
                  </a:lnTo>
                  <a:lnTo>
                    <a:pt x="1332" y="1054"/>
                  </a:lnTo>
                  <a:lnTo>
                    <a:pt x="1316" y="1043"/>
                  </a:lnTo>
                  <a:lnTo>
                    <a:pt x="1302" y="1032"/>
                  </a:lnTo>
                  <a:lnTo>
                    <a:pt x="1287" y="1020"/>
                  </a:lnTo>
                  <a:lnTo>
                    <a:pt x="1273" y="1007"/>
                  </a:lnTo>
                  <a:lnTo>
                    <a:pt x="1259" y="994"/>
                  </a:lnTo>
                  <a:lnTo>
                    <a:pt x="1247" y="980"/>
                  </a:lnTo>
                  <a:lnTo>
                    <a:pt x="1235" y="966"/>
                  </a:lnTo>
                  <a:lnTo>
                    <a:pt x="1223" y="951"/>
                  </a:lnTo>
                  <a:lnTo>
                    <a:pt x="1212" y="936"/>
                  </a:lnTo>
                  <a:lnTo>
                    <a:pt x="1202" y="920"/>
                  </a:lnTo>
                  <a:lnTo>
                    <a:pt x="1192" y="903"/>
                  </a:lnTo>
                  <a:lnTo>
                    <a:pt x="1183" y="888"/>
                  </a:lnTo>
                  <a:lnTo>
                    <a:pt x="1174" y="870"/>
                  </a:lnTo>
                  <a:lnTo>
                    <a:pt x="1168" y="853"/>
                  </a:lnTo>
                  <a:lnTo>
                    <a:pt x="1160" y="835"/>
                  </a:lnTo>
                  <a:lnTo>
                    <a:pt x="1154" y="817"/>
                  </a:lnTo>
                  <a:lnTo>
                    <a:pt x="1148" y="798"/>
                  </a:lnTo>
                  <a:lnTo>
                    <a:pt x="1144" y="779"/>
                  </a:lnTo>
                  <a:lnTo>
                    <a:pt x="293" y="779"/>
                  </a:lnTo>
                  <a:close/>
                  <a:moveTo>
                    <a:pt x="2041" y="2266"/>
                  </a:moveTo>
                  <a:lnTo>
                    <a:pt x="2041" y="4193"/>
                  </a:lnTo>
                  <a:lnTo>
                    <a:pt x="2041" y="4194"/>
                  </a:lnTo>
                  <a:lnTo>
                    <a:pt x="2041" y="4194"/>
                  </a:lnTo>
                  <a:lnTo>
                    <a:pt x="2040" y="4210"/>
                  </a:lnTo>
                  <a:lnTo>
                    <a:pt x="2038" y="4228"/>
                  </a:lnTo>
                  <a:lnTo>
                    <a:pt x="2036" y="4245"/>
                  </a:lnTo>
                  <a:lnTo>
                    <a:pt x="2034" y="4262"/>
                  </a:lnTo>
                  <a:lnTo>
                    <a:pt x="2029" y="4279"/>
                  </a:lnTo>
                  <a:lnTo>
                    <a:pt x="2025" y="4294"/>
                  </a:lnTo>
                  <a:lnTo>
                    <a:pt x="2019" y="4310"/>
                  </a:lnTo>
                  <a:lnTo>
                    <a:pt x="2014" y="4326"/>
                  </a:lnTo>
                  <a:lnTo>
                    <a:pt x="2007" y="4340"/>
                  </a:lnTo>
                  <a:lnTo>
                    <a:pt x="1999" y="4355"/>
                  </a:lnTo>
                  <a:lnTo>
                    <a:pt x="1991" y="4369"/>
                  </a:lnTo>
                  <a:lnTo>
                    <a:pt x="1982" y="4384"/>
                  </a:lnTo>
                  <a:lnTo>
                    <a:pt x="1972" y="4396"/>
                  </a:lnTo>
                  <a:lnTo>
                    <a:pt x="1962" y="4410"/>
                  </a:lnTo>
                  <a:lnTo>
                    <a:pt x="1952" y="4422"/>
                  </a:lnTo>
                  <a:lnTo>
                    <a:pt x="1941" y="4434"/>
                  </a:lnTo>
                  <a:lnTo>
                    <a:pt x="1929" y="4445"/>
                  </a:lnTo>
                  <a:lnTo>
                    <a:pt x="1916" y="4456"/>
                  </a:lnTo>
                  <a:lnTo>
                    <a:pt x="1904" y="4466"/>
                  </a:lnTo>
                  <a:lnTo>
                    <a:pt x="1891" y="4476"/>
                  </a:lnTo>
                  <a:lnTo>
                    <a:pt x="1877" y="4485"/>
                  </a:lnTo>
                  <a:lnTo>
                    <a:pt x="1863" y="4492"/>
                  </a:lnTo>
                  <a:lnTo>
                    <a:pt x="1848" y="4500"/>
                  </a:lnTo>
                  <a:lnTo>
                    <a:pt x="1832" y="4507"/>
                  </a:lnTo>
                  <a:lnTo>
                    <a:pt x="1817" y="4513"/>
                  </a:lnTo>
                  <a:lnTo>
                    <a:pt x="1801" y="4518"/>
                  </a:lnTo>
                  <a:lnTo>
                    <a:pt x="1785" y="4523"/>
                  </a:lnTo>
                  <a:lnTo>
                    <a:pt x="1769" y="4526"/>
                  </a:lnTo>
                  <a:lnTo>
                    <a:pt x="1752" y="4529"/>
                  </a:lnTo>
                  <a:lnTo>
                    <a:pt x="1735" y="4532"/>
                  </a:lnTo>
                  <a:lnTo>
                    <a:pt x="1718" y="4533"/>
                  </a:lnTo>
                  <a:lnTo>
                    <a:pt x="1700" y="4534"/>
                  </a:lnTo>
                  <a:lnTo>
                    <a:pt x="1700" y="4532"/>
                  </a:lnTo>
                  <a:lnTo>
                    <a:pt x="1698" y="4534"/>
                  </a:lnTo>
                  <a:lnTo>
                    <a:pt x="990" y="4534"/>
                  </a:lnTo>
                  <a:lnTo>
                    <a:pt x="990" y="4194"/>
                  </a:lnTo>
                  <a:lnTo>
                    <a:pt x="1134" y="4194"/>
                  </a:lnTo>
                  <a:lnTo>
                    <a:pt x="1134" y="2266"/>
                  </a:lnTo>
                  <a:lnTo>
                    <a:pt x="0" y="2266"/>
                  </a:lnTo>
                  <a:lnTo>
                    <a:pt x="0" y="1925"/>
                  </a:lnTo>
                  <a:lnTo>
                    <a:pt x="1134" y="1925"/>
                  </a:lnTo>
                  <a:lnTo>
                    <a:pt x="1134" y="1586"/>
                  </a:lnTo>
                  <a:lnTo>
                    <a:pt x="2041" y="1586"/>
                  </a:lnTo>
                  <a:lnTo>
                    <a:pt x="2041" y="1926"/>
                  </a:lnTo>
                  <a:lnTo>
                    <a:pt x="3173" y="1926"/>
                  </a:lnTo>
                  <a:lnTo>
                    <a:pt x="3173" y="2266"/>
                  </a:lnTo>
                  <a:lnTo>
                    <a:pt x="2041" y="2266"/>
                  </a:lnTo>
                  <a:close/>
                  <a:moveTo>
                    <a:pt x="5667" y="4194"/>
                  </a:moveTo>
                  <a:lnTo>
                    <a:pt x="5667" y="4534"/>
                  </a:lnTo>
                  <a:lnTo>
                    <a:pt x="4535" y="4534"/>
                  </a:lnTo>
                  <a:lnTo>
                    <a:pt x="4535" y="1473"/>
                  </a:lnTo>
                  <a:lnTo>
                    <a:pt x="4194" y="1473"/>
                  </a:lnTo>
                  <a:lnTo>
                    <a:pt x="4194" y="4193"/>
                  </a:lnTo>
                  <a:lnTo>
                    <a:pt x="4194" y="4194"/>
                  </a:lnTo>
                  <a:lnTo>
                    <a:pt x="4194" y="4194"/>
                  </a:lnTo>
                  <a:lnTo>
                    <a:pt x="4193" y="4210"/>
                  </a:lnTo>
                  <a:lnTo>
                    <a:pt x="4192" y="4227"/>
                  </a:lnTo>
                  <a:lnTo>
                    <a:pt x="4191" y="4243"/>
                  </a:lnTo>
                  <a:lnTo>
                    <a:pt x="4188" y="4260"/>
                  </a:lnTo>
                  <a:lnTo>
                    <a:pt x="4184" y="4275"/>
                  </a:lnTo>
                  <a:lnTo>
                    <a:pt x="4180" y="4291"/>
                  </a:lnTo>
                  <a:lnTo>
                    <a:pt x="4175" y="4307"/>
                  </a:lnTo>
                  <a:lnTo>
                    <a:pt x="4169" y="4321"/>
                  </a:lnTo>
                  <a:lnTo>
                    <a:pt x="4163" y="4337"/>
                  </a:lnTo>
                  <a:lnTo>
                    <a:pt x="4155" y="4350"/>
                  </a:lnTo>
                  <a:lnTo>
                    <a:pt x="4147" y="4365"/>
                  </a:lnTo>
                  <a:lnTo>
                    <a:pt x="4139" y="4378"/>
                  </a:lnTo>
                  <a:lnTo>
                    <a:pt x="4130" y="4392"/>
                  </a:lnTo>
                  <a:lnTo>
                    <a:pt x="4122" y="4404"/>
                  </a:lnTo>
                  <a:lnTo>
                    <a:pt x="4111" y="4416"/>
                  </a:lnTo>
                  <a:lnTo>
                    <a:pt x="4100" y="4428"/>
                  </a:lnTo>
                  <a:lnTo>
                    <a:pt x="4089" y="4439"/>
                  </a:lnTo>
                  <a:lnTo>
                    <a:pt x="4078" y="4450"/>
                  </a:lnTo>
                  <a:lnTo>
                    <a:pt x="4066" y="4460"/>
                  </a:lnTo>
                  <a:lnTo>
                    <a:pt x="4053" y="4469"/>
                  </a:lnTo>
                  <a:lnTo>
                    <a:pt x="4040" y="4478"/>
                  </a:lnTo>
                  <a:lnTo>
                    <a:pt x="4026" y="4487"/>
                  </a:lnTo>
                  <a:lnTo>
                    <a:pt x="4012" y="4495"/>
                  </a:lnTo>
                  <a:lnTo>
                    <a:pt x="3998" y="4501"/>
                  </a:lnTo>
                  <a:lnTo>
                    <a:pt x="3984" y="4508"/>
                  </a:lnTo>
                  <a:lnTo>
                    <a:pt x="3968" y="4514"/>
                  </a:lnTo>
                  <a:lnTo>
                    <a:pt x="3953" y="4518"/>
                  </a:lnTo>
                  <a:lnTo>
                    <a:pt x="3937" y="4523"/>
                  </a:lnTo>
                  <a:lnTo>
                    <a:pt x="3921" y="4527"/>
                  </a:lnTo>
                  <a:lnTo>
                    <a:pt x="3905" y="4529"/>
                  </a:lnTo>
                  <a:lnTo>
                    <a:pt x="3889" y="4532"/>
                  </a:lnTo>
                  <a:lnTo>
                    <a:pt x="3872" y="4533"/>
                  </a:lnTo>
                  <a:lnTo>
                    <a:pt x="3872" y="4534"/>
                  </a:lnTo>
                  <a:lnTo>
                    <a:pt x="3856" y="4534"/>
                  </a:lnTo>
                  <a:lnTo>
                    <a:pt x="3854" y="4534"/>
                  </a:lnTo>
                  <a:lnTo>
                    <a:pt x="3854" y="4534"/>
                  </a:lnTo>
                  <a:lnTo>
                    <a:pt x="3288" y="4534"/>
                  </a:lnTo>
                  <a:lnTo>
                    <a:pt x="3288" y="0"/>
                  </a:lnTo>
                  <a:lnTo>
                    <a:pt x="5667" y="0"/>
                  </a:lnTo>
                  <a:lnTo>
                    <a:pt x="5667" y="339"/>
                  </a:lnTo>
                  <a:lnTo>
                    <a:pt x="4194" y="339"/>
                  </a:lnTo>
                  <a:lnTo>
                    <a:pt x="4194" y="1133"/>
                  </a:lnTo>
                  <a:lnTo>
                    <a:pt x="5667" y="1133"/>
                  </a:lnTo>
                  <a:lnTo>
                    <a:pt x="5667" y="1473"/>
                  </a:lnTo>
                  <a:lnTo>
                    <a:pt x="5441" y="1473"/>
                  </a:lnTo>
                  <a:lnTo>
                    <a:pt x="5441" y="1628"/>
                  </a:lnTo>
                  <a:lnTo>
                    <a:pt x="5441" y="1784"/>
                  </a:lnTo>
                  <a:lnTo>
                    <a:pt x="5441" y="1940"/>
                  </a:lnTo>
                  <a:lnTo>
                    <a:pt x="5441" y="2096"/>
                  </a:lnTo>
                  <a:lnTo>
                    <a:pt x="5441" y="2252"/>
                  </a:lnTo>
                  <a:lnTo>
                    <a:pt x="5441" y="2407"/>
                  </a:lnTo>
                  <a:lnTo>
                    <a:pt x="5441" y="2564"/>
                  </a:lnTo>
                  <a:lnTo>
                    <a:pt x="5441" y="2720"/>
                  </a:lnTo>
                  <a:lnTo>
                    <a:pt x="5441" y="2875"/>
                  </a:lnTo>
                  <a:lnTo>
                    <a:pt x="5441" y="3031"/>
                  </a:lnTo>
                  <a:lnTo>
                    <a:pt x="5441" y="3187"/>
                  </a:lnTo>
                  <a:lnTo>
                    <a:pt x="5441" y="3343"/>
                  </a:lnTo>
                  <a:lnTo>
                    <a:pt x="5441" y="3499"/>
                  </a:lnTo>
                  <a:lnTo>
                    <a:pt x="5441" y="3655"/>
                  </a:lnTo>
                  <a:lnTo>
                    <a:pt x="5441" y="3811"/>
                  </a:lnTo>
                  <a:lnTo>
                    <a:pt x="5441" y="3966"/>
                  </a:lnTo>
                  <a:lnTo>
                    <a:pt x="5441" y="3996"/>
                  </a:lnTo>
                  <a:lnTo>
                    <a:pt x="5445" y="4022"/>
                  </a:lnTo>
                  <a:lnTo>
                    <a:pt x="5448" y="4047"/>
                  </a:lnTo>
                  <a:lnTo>
                    <a:pt x="5454" y="4071"/>
                  </a:lnTo>
                  <a:lnTo>
                    <a:pt x="5457" y="4081"/>
                  </a:lnTo>
                  <a:lnTo>
                    <a:pt x="5461" y="4091"/>
                  </a:lnTo>
                  <a:lnTo>
                    <a:pt x="5466" y="4101"/>
                  </a:lnTo>
                  <a:lnTo>
                    <a:pt x="5470" y="4110"/>
                  </a:lnTo>
                  <a:lnTo>
                    <a:pt x="5476" y="4118"/>
                  </a:lnTo>
                  <a:lnTo>
                    <a:pt x="5482" y="4125"/>
                  </a:lnTo>
                  <a:lnTo>
                    <a:pt x="5487" y="4133"/>
                  </a:lnTo>
                  <a:lnTo>
                    <a:pt x="5494" y="4141"/>
                  </a:lnTo>
                  <a:lnTo>
                    <a:pt x="5502" y="4147"/>
                  </a:lnTo>
                  <a:lnTo>
                    <a:pt x="5508" y="4153"/>
                  </a:lnTo>
                  <a:lnTo>
                    <a:pt x="5517" y="4159"/>
                  </a:lnTo>
                  <a:lnTo>
                    <a:pt x="5525" y="4165"/>
                  </a:lnTo>
                  <a:lnTo>
                    <a:pt x="5534" y="4169"/>
                  </a:lnTo>
                  <a:lnTo>
                    <a:pt x="5544" y="4173"/>
                  </a:lnTo>
                  <a:lnTo>
                    <a:pt x="5554" y="4177"/>
                  </a:lnTo>
                  <a:lnTo>
                    <a:pt x="5564" y="4180"/>
                  </a:lnTo>
                  <a:lnTo>
                    <a:pt x="5587" y="4186"/>
                  </a:lnTo>
                  <a:lnTo>
                    <a:pt x="5611" y="4190"/>
                  </a:lnTo>
                  <a:lnTo>
                    <a:pt x="5638" y="4193"/>
                  </a:lnTo>
                  <a:lnTo>
                    <a:pt x="5667" y="419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0" name="Freeform 28"/>
            <p:cNvSpPr>
              <a:spLocks/>
            </p:cNvSpPr>
            <p:nvPr/>
          </p:nvSpPr>
          <p:spPr bwMode="auto">
            <a:xfrm>
              <a:off x="2846388" y="3986213"/>
              <a:ext cx="681038" cy="468313"/>
            </a:xfrm>
            <a:custGeom>
              <a:avLst/>
              <a:gdLst/>
              <a:ahLst/>
              <a:cxnLst>
                <a:cxn ang="0">
                  <a:pos x="1665" y="1473"/>
                </a:cxn>
                <a:cxn ang="0">
                  <a:pos x="1744" y="1469"/>
                </a:cxn>
                <a:cxn ang="0">
                  <a:pos x="1819" y="1457"/>
                </a:cxn>
                <a:cxn ang="0">
                  <a:pos x="1889" y="1441"/>
                </a:cxn>
                <a:cxn ang="0">
                  <a:pos x="1950" y="1417"/>
                </a:cxn>
                <a:cxn ang="0">
                  <a:pos x="2005" y="1385"/>
                </a:cxn>
                <a:cxn ang="0">
                  <a:pos x="2052" y="1343"/>
                </a:cxn>
                <a:cxn ang="0">
                  <a:pos x="2091" y="1293"/>
                </a:cxn>
                <a:cxn ang="0">
                  <a:pos x="2120" y="1232"/>
                </a:cxn>
                <a:cxn ang="0">
                  <a:pos x="2140" y="1162"/>
                </a:cxn>
                <a:cxn ang="0">
                  <a:pos x="2149" y="1079"/>
                </a:cxn>
                <a:cxn ang="0">
                  <a:pos x="1707" y="0"/>
                </a:cxn>
                <a:cxn ang="0">
                  <a:pos x="1705" y="950"/>
                </a:cxn>
                <a:cxn ang="0">
                  <a:pos x="1693" y="1009"/>
                </a:cxn>
                <a:cxn ang="0">
                  <a:pos x="1671" y="1052"/>
                </a:cxn>
                <a:cxn ang="0">
                  <a:pos x="1642" y="1086"/>
                </a:cxn>
                <a:cxn ang="0">
                  <a:pos x="1605" y="1109"/>
                </a:cxn>
                <a:cxn ang="0">
                  <a:pos x="1562" y="1125"/>
                </a:cxn>
                <a:cxn ang="0">
                  <a:pos x="1514" y="1134"/>
                </a:cxn>
                <a:cxn ang="0">
                  <a:pos x="1368" y="1138"/>
                </a:cxn>
                <a:cxn ang="0">
                  <a:pos x="844" y="0"/>
                </a:cxn>
                <a:cxn ang="0">
                  <a:pos x="695" y="1136"/>
                </a:cxn>
                <a:cxn ang="0">
                  <a:pos x="611" y="1126"/>
                </a:cxn>
                <a:cxn ang="0">
                  <a:pos x="568" y="1114"/>
                </a:cxn>
                <a:cxn ang="0">
                  <a:pos x="529" y="1095"/>
                </a:cxn>
                <a:cxn ang="0">
                  <a:pos x="496" y="1068"/>
                </a:cxn>
                <a:cxn ang="0">
                  <a:pos x="471" y="1032"/>
                </a:cxn>
                <a:cxn ang="0">
                  <a:pos x="454" y="985"/>
                </a:cxn>
                <a:cxn ang="0">
                  <a:pos x="446" y="927"/>
                </a:cxn>
                <a:cxn ang="0">
                  <a:pos x="0" y="0"/>
                </a:cxn>
                <a:cxn ang="0">
                  <a:pos x="5" y="1122"/>
                </a:cxn>
                <a:cxn ang="0">
                  <a:pos x="20" y="1204"/>
                </a:cxn>
                <a:cxn ang="0">
                  <a:pos x="36" y="1249"/>
                </a:cxn>
                <a:cxn ang="0">
                  <a:pos x="56" y="1291"/>
                </a:cxn>
                <a:cxn ang="0">
                  <a:pos x="82" y="1328"/>
                </a:cxn>
                <a:cxn ang="0">
                  <a:pos x="112" y="1361"/>
                </a:cxn>
                <a:cxn ang="0">
                  <a:pos x="149" y="1390"/>
                </a:cxn>
                <a:cxn ang="0">
                  <a:pos x="192" y="1415"/>
                </a:cxn>
                <a:cxn ang="0">
                  <a:pos x="239" y="1435"/>
                </a:cxn>
                <a:cxn ang="0">
                  <a:pos x="300" y="1453"/>
                </a:cxn>
                <a:cxn ang="0">
                  <a:pos x="386" y="1466"/>
                </a:cxn>
                <a:cxn ang="0">
                  <a:pos x="485" y="1473"/>
                </a:cxn>
              </a:cxnLst>
              <a:rect l="0" t="0" r="r" b="b"/>
              <a:pathLst>
                <a:path w="2149" h="1473">
                  <a:moveTo>
                    <a:pt x="1331" y="1473"/>
                  </a:moveTo>
                  <a:lnTo>
                    <a:pt x="1637" y="1473"/>
                  </a:lnTo>
                  <a:lnTo>
                    <a:pt x="1665" y="1473"/>
                  </a:lnTo>
                  <a:lnTo>
                    <a:pt x="1692" y="1472"/>
                  </a:lnTo>
                  <a:lnTo>
                    <a:pt x="1718" y="1471"/>
                  </a:lnTo>
                  <a:lnTo>
                    <a:pt x="1744" y="1469"/>
                  </a:lnTo>
                  <a:lnTo>
                    <a:pt x="1770" y="1465"/>
                  </a:lnTo>
                  <a:lnTo>
                    <a:pt x="1796" y="1462"/>
                  </a:lnTo>
                  <a:lnTo>
                    <a:pt x="1819" y="1457"/>
                  </a:lnTo>
                  <a:lnTo>
                    <a:pt x="1843" y="1453"/>
                  </a:lnTo>
                  <a:lnTo>
                    <a:pt x="1866" y="1447"/>
                  </a:lnTo>
                  <a:lnTo>
                    <a:pt x="1889" y="1441"/>
                  </a:lnTo>
                  <a:lnTo>
                    <a:pt x="1910" y="1434"/>
                  </a:lnTo>
                  <a:lnTo>
                    <a:pt x="1930" y="1426"/>
                  </a:lnTo>
                  <a:lnTo>
                    <a:pt x="1950" y="1417"/>
                  </a:lnTo>
                  <a:lnTo>
                    <a:pt x="1969" y="1407"/>
                  </a:lnTo>
                  <a:lnTo>
                    <a:pt x="1988" y="1396"/>
                  </a:lnTo>
                  <a:lnTo>
                    <a:pt x="2005" y="1385"/>
                  </a:lnTo>
                  <a:lnTo>
                    <a:pt x="2022" y="1371"/>
                  </a:lnTo>
                  <a:lnTo>
                    <a:pt x="2037" y="1358"/>
                  </a:lnTo>
                  <a:lnTo>
                    <a:pt x="2052" y="1343"/>
                  </a:lnTo>
                  <a:lnTo>
                    <a:pt x="2067" y="1328"/>
                  </a:lnTo>
                  <a:lnTo>
                    <a:pt x="2079" y="1311"/>
                  </a:lnTo>
                  <a:lnTo>
                    <a:pt x="2091" y="1293"/>
                  </a:lnTo>
                  <a:lnTo>
                    <a:pt x="2101" y="1274"/>
                  </a:lnTo>
                  <a:lnTo>
                    <a:pt x="2111" y="1254"/>
                  </a:lnTo>
                  <a:lnTo>
                    <a:pt x="2120" y="1232"/>
                  </a:lnTo>
                  <a:lnTo>
                    <a:pt x="2128" y="1210"/>
                  </a:lnTo>
                  <a:lnTo>
                    <a:pt x="2135" y="1186"/>
                  </a:lnTo>
                  <a:lnTo>
                    <a:pt x="2140" y="1162"/>
                  </a:lnTo>
                  <a:lnTo>
                    <a:pt x="2144" y="1135"/>
                  </a:lnTo>
                  <a:lnTo>
                    <a:pt x="2147" y="1108"/>
                  </a:lnTo>
                  <a:lnTo>
                    <a:pt x="2149" y="1079"/>
                  </a:lnTo>
                  <a:lnTo>
                    <a:pt x="2149" y="1049"/>
                  </a:lnTo>
                  <a:lnTo>
                    <a:pt x="2149" y="0"/>
                  </a:lnTo>
                  <a:lnTo>
                    <a:pt x="1707" y="0"/>
                  </a:lnTo>
                  <a:lnTo>
                    <a:pt x="1707" y="904"/>
                  </a:lnTo>
                  <a:lnTo>
                    <a:pt x="1707" y="928"/>
                  </a:lnTo>
                  <a:lnTo>
                    <a:pt x="1705" y="950"/>
                  </a:lnTo>
                  <a:lnTo>
                    <a:pt x="1703" y="972"/>
                  </a:lnTo>
                  <a:lnTo>
                    <a:pt x="1698" y="991"/>
                  </a:lnTo>
                  <a:lnTo>
                    <a:pt x="1693" y="1009"/>
                  </a:lnTo>
                  <a:lnTo>
                    <a:pt x="1687" y="1024"/>
                  </a:lnTo>
                  <a:lnTo>
                    <a:pt x="1679" y="1039"/>
                  </a:lnTo>
                  <a:lnTo>
                    <a:pt x="1671" y="1052"/>
                  </a:lnTo>
                  <a:lnTo>
                    <a:pt x="1662" y="1064"/>
                  </a:lnTo>
                  <a:lnTo>
                    <a:pt x="1652" y="1076"/>
                  </a:lnTo>
                  <a:lnTo>
                    <a:pt x="1642" y="1086"/>
                  </a:lnTo>
                  <a:lnTo>
                    <a:pt x="1630" y="1095"/>
                  </a:lnTo>
                  <a:lnTo>
                    <a:pt x="1618" y="1103"/>
                  </a:lnTo>
                  <a:lnTo>
                    <a:pt x="1605" y="1109"/>
                  </a:lnTo>
                  <a:lnTo>
                    <a:pt x="1591" y="1116"/>
                  </a:lnTo>
                  <a:lnTo>
                    <a:pt x="1576" y="1120"/>
                  </a:lnTo>
                  <a:lnTo>
                    <a:pt x="1562" y="1125"/>
                  </a:lnTo>
                  <a:lnTo>
                    <a:pt x="1546" y="1128"/>
                  </a:lnTo>
                  <a:lnTo>
                    <a:pt x="1530" y="1132"/>
                  </a:lnTo>
                  <a:lnTo>
                    <a:pt x="1514" y="1134"/>
                  </a:lnTo>
                  <a:lnTo>
                    <a:pt x="1479" y="1137"/>
                  </a:lnTo>
                  <a:lnTo>
                    <a:pt x="1443" y="1138"/>
                  </a:lnTo>
                  <a:lnTo>
                    <a:pt x="1368" y="1138"/>
                  </a:lnTo>
                  <a:lnTo>
                    <a:pt x="1291" y="1137"/>
                  </a:lnTo>
                  <a:lnTo>
                    <a:pt x="1291" y="0"/>
                  </a:lnTo>
                  <a:lnTo>
                    <a:pt x="844" y="0"/>
                  </a:lnTo>
                  <a:lnTo>
                    <a:pt x="844" y="1137"/>
                  </a:lnTo>
                  <a:lnTo>
                    <a:pt x="768" y="1138"/>
                  </a:lnTo>
                  <a:lnTo>
                    <a:pt x="695" y="1136"/>
                  </a:lnTo>
                  <a:lnTo>
                    <a:pt x="661" y="1134"/>
                  </a:lnTo>
                  <a:lnTo>
                    <a:pt x="628" y="1129"/>
                  </a:lnTo>
                  <a:lnTo>
                    <a:pt x="611" y="1126"/>
                  </a:lnTo>
                  <a:lnTo>
                    <a:pt x="597" y="1123"/>
                  </a:lnTo>
                  <a:lnTo>
                    <a:pt x="582" y="1119"/>
                  </a:lnTo>
                  <a:lnTo>
                    <a:pt x="568" y="1114"/>
                  </a:lnTo>
                  <a:lnTo>
                    <a:pt x="554" y="1108"/>
                  </a:lnTo>
                  <a:lnTo>
                    <a:pt x="541" y="1103"/>
                  </a:lnTo>
                  <a:lnTo>
                    <a:pt x="529" y="1095"/>
                  </a:lnTo>
                  <a:lnTo>
                    <a:pt x="517" y="1087"/>
                  </a:lnTo>
                  <a:lnTo>
                    <a:pt x="506" y="1078"/>
                  </a:lnTo>
                  <a:lnTo>
                    <a:pt x="496" y="1068"/>
                  </a:lnTo>
                  <a:lnTo>
                    <a:pt x="487" y="1058"/>
                  </a:lnTo>
                  <a:lnTo>
                    <a:pt x="478" y="1045"/>
                  </a:lnTo>
                  <a:lnTo>
                    <a:pt x="471" y="1032"/>
                  </a:lnTo>
                  <a:lnTo>
                    <a:pt x="465" y="1017"/>
                  </a:lnTo>
                  <a:lnTo>
                    <a:pt x="458" y="1002"/>
                  </a:lnTo>
                  <a:lnTo>
                    <a:pt x="454" y="985"/>
                  </a:lnTo>
                  <a:lnTo>
                    <a:pt x="450" y="967"/>
                  </a:lnTo>
                  <a:lnTo>
                    <a:pt x="447" y="948"/>
                  </a:lnTo>
                  <a:lnTo>
                    <a:pt x="446" y="927"/>
                  </a:lnTo>
                  <a:lnTo>
                    <a:pt x="445" y="904"/>
                  </a:lnTo>
                  <a:lnTo>
                    <a:pt x="445" y="0"/>
                  </a:lnTo>
                  <a:lnTo>
                    <a:pt x="0" y="0"/>
                  </a:lnTo>
                  <a:lnTo>
                    <a:pt x="0" y="1049"/>
                  </a:lnTo>
                  <a:lnTo>
                    <a:pt x="1" y="1086"/>
                  </a:lnTo>
                  <a:lnTo>
                    <a:pt x="5" y="1122"/>
                  </a:lnTo>
                  <a:lnTo>
                    <a:pt x="9" y="1155"/>
                  </a:lnTo>
                  <a:lnTo>
                    <a:pt x="16" y="1189"/>
                  </a:lnTo>
                  <a:lnTo>
                    <a:pt x="20" y="1204"/>
                  </a:lnTo>
                  <a:lnTo>
                    <a:pt x="25" y="1219"/>
                  </a:lnTo>
                  <a:lnTo>
                    <a:pt x="29" y="1235"/>
                  </a:lnTo>
                  <a:lnTo>
                    <a:pt x="36" y="1249"/>
                  </a:lnTo>
                  <a:lnTo>
                    <a:pt x="42" y="1264"/>
                  </a:lnTo>
                  <a:lnTo>
                    <a:pt x="48" y="1277"/>
                  </a:lnTo>
                  <a:lnTo>
                    <a:pt x="56" y="1291"/>
                  </a:lnTo>
                  <a:lnTo>
                    <a:pt x="64" y="1303"/>
                  </a:lnTo>
                  <a:lnTo>
                    <a:pt x="73" y="1315"/>
                  </a:lnTo>
                  <a:lnTo>
                    <a:pt x="82" y="1328"/>
                  </a:lnTo>
                  <a:lnTo>
                    <a:pt x="92" y="1340"/>
                  </a:lnTo>
                  <a:lnTo>
                    <a:pt x="102" y="1351"/>
                  </a:lnTo>
                  <a:lnTo>
                    <a:pt x="112" y="1361"/>
                  </a:lnTo>
                  <a:lnTo>
                    <a:pt x="124" y="1371"/>
                  </a:lnTo>
                  <a:lnTo>
                    <a:pt x="137" y="1381"/>
                  </a:lnTo>
                  <a:lnTo>
                    <a:pt x="149" y="1390"/>
                  </a:lnTo>
                  <a:lnTo>
                    <a:pt x="163" y="1399"/>
                  </a:lnTo>
                  <a:lnTo>
                    <a:pt x="176" y="1407"/>
                  </a:lnTo>
                  <a:lnTo>
                    <a:pt x="192" y="1415"/>
                  </a:lnTo>
                  <a:lnTo>
                    <a:pt x="206" y="1423"/>
                  </a:lnTo>
                  <a:lnTo>
                    <a:pt x="223" y="1429"/>
                  </a:lnTo>
                  <a:lnTo>
                    <a:pt x="239" y="1435"/>
                  </a:lnTo>
                  <a:lnTo>
                    <a:pt x="257" y="1442"/>
                  </a:lnTo>
                  <a:lnTo>
                    <a:pt x="274" y="1446"/>
                  </a:lnTo>
                  <a:lnTo>
                    <a:pt x="300" y="1453"/>
                  </a:lnTo>
                  <a:lnTo>
                    <a:pt x="327" y="1458"/>
                  </a:lnTo>
                  <a:lnTo>
                    <a:pt x="356" y="1463"/>
                  </a:lnTo>
                  <a:lnTo>
                    <a:pt x="386" y="1466"/>
                  </a:lnTo>
                  <a:lnTo>
                    <a:pt x="418" y="1470"/>
                  </a:lnTo>
                  <a:lnTo>
                    <a:pt x="450" y="1472"/>
                  </a:lnTo>
                  <a:lnTo>
                    <a:pt x="485" y="1473"/>
                  </a:lnTo>
                  <a:lnTo>
                    <a:pt x="521" y="1473"/>
                  </a:lnTo>
                  <a:lnTo>
                    <a:pt x="1331" y="147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1" name="Freeform 29"/>
            <p:cNvSpPr>
              <a:spLocks/>
            </p:cNvSpPr>
            <p:nvPr/>
          </p:nvSpPr>
          <p:spPr bwMode="auto">
            <a:xfrm>
              <a:off x="2286001" y="3986213"/>
              <a:ext cx="534988" cy="468313"/>
            </a:xfrm>
            <a:custGeom>
              <a:avLst/>
              <a:gdLst/>
              <a:ahLst/>
              <a:cxnLst>
                <a:cxn ang="0">
                  <a:pos x="443" y="563"/>
                </a:cxn>
                <a:cxn ang="0">
                  <a:pos x="446" y="517"/>
                </a:cxn>
                <a:cxn ang="0">
                  <a:pos x="455" y="478"/>
                </a:cxn>
                <a:cxn ang="0">
                  <a:pos x="468" y="443"/>
                </a:cxn>
                <a:cxn ang="0">
                  <a:pos x="487" y="414"/>
                </a:cxn>
                <a:cxn ang="0">
                  <a:pos x="511" y="391"/>
                </a:cxn>
                <a:cxn ang="0">
                  <a:pos x="538" y="372"/>
                </a:cxn>
                <a:cxn ang="0">
                  <a:pos x="581" y="353"/>
                </a:cxn>
                <a:cxn ang="0">
                  <a:pos x="657" y="338"/>
                </a:cxn>
                <a:cxn ang="0">
                  <a:pos x="1681" y="335"/>
                </a:cxn>
                <a:cxn ang="0">
                  <a:pos x="495" y="0"/>
                </a:cxn>
                <a:cxn ang="0">
                  <a:pos x="418" y="5"/>
                </a:cxn>
                <a:cxn ang="0">
                  <a:pos x="345" y="15"/>
                </a:cxn>
                <a:cxn ang="0">
                  <a:pos x="276" y="30"/>
                </a:cxn>
                <a:cxn ang="0">
                  <a:pos x="213" y="55"/>
                </a:cxn>
                <a:cxn ang="0">
                  <a:pos x="156" y="86"/>
                </a:cxn>
                <a:cxn ang="0">
                  <a:pos x="107" y="128"/>
                </a:cxn>
                <a:cxn ang="0">
                  <a:pos x="65" y="178"/>
                </a:cxn>
                <a:cxn ang="0">
                  <a:pos x="33" y="239"/>
                </a:cxn>
                <a:cxn ang="0">
                  <a:pos x="12" y="310"/>
                </a:cxn>
                <a:cxn ang="0">
                  <a:pos x="2" y="393"/>
                </a:cxn>
                <a:cxn ang="0">
                  <a:pos x="2" y="1079"/>
                </a:cxn>
                <a:cxn ang="0">
                  <a:pos x="12" y="1163"/>
                </a:cxn>
                <a:cxn ang="0">
                  <a:pos x="33" y="1235"/>
                </a:cxn>
                <a:cxn ang="0">
                  <a:pos x="65" y="1295"/>
                </a:cxn>
                <a:cxn ang="0">
                  <a:pos x="107" y="1345"/>
                </a:cxn>
                <a:cxn ang="0">
                  <a:pos x="156" y="1386"/>
                </a:cxn>
                <a:cxn ang="0">
                  <a:pos x="213" y="1418"/>
                </a:cxn>
                <a:cxn ang="0">
                  <a:pos x="276" y="1442"/>
                </a:cxn>
                <a:cxn ang="0">
                  <a:pos x="345" y="1458"/>
                </a:cxn>
                <a:cxn ang="0">
                  <a:pos x="418" y="1469"/>
                </a:cxn>
                <a:cxn ang="0">
                  <a:pos x="495" y="1473"/>
                </a:cxn>
                <a:cxn ang="0">
                  <a:pos x="1681" y="1137"/>
                </a:cxn>
                <a:cxn ang="0">
                  <a:pos x="657" y="1135"/>
                </a:cxn>
                <a:cxn ang="0">
                  <a:pos x="591" y="1124"/>
                </a:cxn>
                <a:cxn ang="0">
                  <a:pos x="558" y="1111"/>
                </a:cxn>
                <a:cxn ang="0">
                  <a:pos x="527" y="1095"/>
                </a:cxn>
                <a:cxn ang="0">
                  <a:pos x="501" y="1073"/>
                </a:cxn>
                <a:cxn ang="0">
                  <a:pos x="480" y="1047"/>
                </a:cxn>
                <a:cxn ang="0">
                  <a:pos x="463" y="1014"/>
                </a:cxn>
                <a:cxn ang="0">
                  <a:pos x="450" y="976"/>
                </a:cxn>
                <a:cxn ang="0">
                  <a:pos x="444" y="932"/>
                </a:cxn>
                <a:cxn ang="0">
                  <a:pos x="1681" y="899"/>
                </a:cxn>
              </a:cxnLst>
              <a:rect l="0" t="0" r="r" b="b"/>
              <a:pathLst>
                <a:path w="1681" h="1473">
                  <a:moveTo>
                    <a:pt x="1681" y="899"/>
                  </a:moveTo>
                  <a:lnTo>
                    <a:pt x="1681" y="563"/>
                  </a:lnTo>
                  <a:lnTo>
                    <a:pt x="443" y="563"/>
                  </a:lnTo>
                  <a:lnTo>
                    <a:pt x="444" y="547"/>
                  </a:lnTo>
                  <a:lnTo>
                    <a:pt x="444" y="532"/>
                  </a:lnTo>
                  <a:lnTo>
                    <a:pt x="446" y="517"/>
                  </a:lnTo>
                  <a:lnTo>
                    <a:pt x="448" y="504"/>
                  </a:lnTo>
                  <a:lnTo>
                    <a:pt x="450" y="490"/>
                  </a:lnTo>
                  <a:lnTo>
                    <a:pt x="455" y="478"/>
                  </a:lnTo>
                  <a:lnTo>
                    <a:pt x="458" y="466"/>
                  </a:lnTo>
                  <a:lnTo>
                    <a:pt x="463" y="455"/>
                  </a:lnTo>
                  <a:lnTo>
                    <a:pt x="468" y="443"/>
                  </a:lnTo>
                  <a:lnTo>
                    <a:pt x="474" y="433"/>
                  </a:lnTo>
                  <a:lnTo>
                    <a:pt x="481" y="423"/>
                  </a:lnTo>
                  <a:lnTo>
                    <a:pt x="487" y="414"/>
                  </a:lnTo>
                  <a:lnTo>
                    <a:pt x="494" y="406"/>
                  </a:lnTo>
                  <a:lnTo>
                    <a:pt x="502" y="399"/>
                  </a:lnTo>
                  <a:lnTo>
                    <a:pt x="511" y="391"/>
                  </a:lnTo>
                  <a:lnTo>
                    <a:pt x="519" y="384"/>
                  </a:lnTo>
                  <a:lnTo>
                    <a:pt x="529" y="377"/>
                  </a:lnTo>
                  <a:lnTo>
                    <a:pt x="538" y="372"/>
                  </a:lnTo>
                  <a:lnTo>
                    <a:pt x="549" y="366"/>
                  </a:lnTo>
                  <a:lnTo>
                    <a:pt x="559" y="362"/>
                  </a:lnTo>
                  <a:lnTo>
                    <a:pt x="581" y="353"/>
                  </a:lnTo>
                  <a:lnTo>
                    <a:pt x="606" y="346"/>
                  </a:lnTo>
                  <a:lnTo>
                    <a:pt x="631" y="341"/>
                  </a:lnTo>
                  <a:lnTo>
                    <a:pt x="657" y="338"/>
                  </a:lnTo>
                  <a:lnTo>
                    <a:pt x="687" y="336"/>
                  </a:lnTo>
                  <a:lnTo>
                    <a:pt x="716" y="335"/>
                  </a:lnTo>
                  <a:lnTo>
                    <a:pt x="1681" y="335"/>
                  </a:lnTo>
                  <a:lnTo>
                    <a:pt x="1681" y="0"/>
                  </a:lnTo>
                  <a:lnTo>
                    <a:pt x="521" y="0"/>
                  </a:lnTo>
                  <a:lnTo>
                    <a:pt x="495" y="0"/>
                  </a:lnTo>
                  <a:lnTo>
                    <a:pt x="469" y="1"/>
                  </a:lnTo>
                  <a:lnTo>
                    <a:pt x="444" y="2"/>
                  </a:lnTo>
                  <a:lnTo>
                    <a:pt x="418" y="5"/>
                  </a:lnTo>
                  <a:lnTo>
                    <a:pt x="393" y="7"/>
                  </a:lnTo>
                  <a:lnTo>
                    <a:pt x="369" y="10"/>
                  </a:lnTo>
                  <a:lnTo>
                    <a:pt x="345" y="15"/>
                  </a:lnTo>
                  <a:lnTo>
                    <a:pt x="322" y="19"/>
                  </a:lnTo>
                  <a:lnTo>
                    <a:pt x="298" y="25"/>
                  </a:lnTo>
                  <a:lnTo>
                    <a:pt x="276" y="30"/>
                  </a:lnTo>
                  <a:lnTo>
                    <a:pt x="255" y="38"/>
                  </a:lnTo>
                  <a:lnTo>
                    <a:pt x="233" y="46"/>
                  </a:lnTo>
                  <a:lnTo>
                    <a:pt x="213" y="55"/>
                  </a:lnTo>
                  <a:lnTo>
                    <a:pt x="193" y="64"/>
                  </a:lnTo>
                  <a:lnTo>
                    <a:pt x="174" y="75"/>
                  </a:lnTo>
                  <a:lnTo>
                    <a:pt x="156" y="86"/>
                  </a:lnTo>
                  <a:lnTo>
                    <a:pt x="138" y="100"/>
                  </a:lnTo>
                  <a:lnTo>
                    <a:pt x="122" y="113"/>
                  </a:lnTo>
                  <a:lnTo>
                    <a:pt x="107" y="128"/>
                  </a:lnTo>
                  <a:lnTo>
                    <a:pt x="92" y="143"/>
                  </a:lnTo>
                  <a:lnTo>
                    <a:pt x="78" y="160"/>
                  </a:lnTo>
                  <a:lnTo>
                    <a:pt x="65" y="178"/>
                  </a:lnTo>
                  <a:lnTo>
                    <a:pt x="53" y="197"/>
                  </a:lnTo>
                  <a:lnTo>
                    <a:pt x="43" y="217"/>
                  </a:lnTo>
                  <a:lnTo>
                    <a:pt x="33" y="239"/>
                  </a:lnTo>
                  <a:lnTo>
                    <a:pt x="25" y="261"/>
                  </a:lnTo>
                  <a:lnTo>
                    <a:pt x="17" y="284"/>
                  </a:lnTo>
                  <a:lnTo>
                    <a:pt x="12" y="310"/>
                  </a:lnTo>
                  <a:lnTo>
                    <a:pt x="7" y="336"/>
                  </a:lnTo>
                  <a:lnTo>
                    <a:pt x="4" y="364"/>
                  </a:lnTo>
                  <a:lnTo>
                    <a:pt x="2" y="393"/>
                  </a:lnTo>
                  <a:lnTo>
                    <a:pt x="0" y="424"/>
                  </a:lnTo>
                  <a:lnTo>
                    <a:pt x="0" y="1049"/>
                  </a:lnTo>
                  <a:lnTo>
                    <a:pt x="2" y="1079"/>
                  </a:lnTo>
                  <a:lnTo>
                    <a:pt x="4" y="1108"/>
                  </a:lnTo>
                  <a:lnTo>
                    <a:pt x="7" y="1136"/>
                  </a:lnTo>
                  <a:lnTo>
                    <a:pt x="12" y="1163"/>
                  </a:lnTo>
                  <a:lnTo>
                    <a:pt x="17" y="1188"/>
                  </a:lnTo>
                  <a:lnTo>
                    <a:pt x="25" y="1212"/>
                  </a:lnTo>
                  <a:lnTo>
                    <a:pt x="33" y="1235"/>
                  </a:lnTo>
                  <a:lnTo>
                    <a:pt x="43" y="1256"/>
                  </a:lnTo>
                  <a:lnTo>
                    <a:pt x="53" y="1276"/>
                  </a:lnTo>
                  <a:lnTo>
                    <a:pt x="65" y="1295"/>
                  </a:lnTo>
                  <a:lnTo>
                    <a:pt x="78" y="1313"/>
                  </a:lnTo>
                  <a:lnTo>
                    <a:pt x="91" y="1330"/>
                  </a:lnTo>
                  <a:lnTo>
                    <a:pt x="107" y="1345"/>
                  </a:lnTo>
                  <a:lnTo>
                    <a:pt x="122" y="1360"/>
                  </a:lnTo>
                  <a:lnTo>
                    <a:pt x="138" y="1373"/>
                  </a:lnTo>
                  <a:lnTo>
                    <a:pt x="156" y="1386"/>
                  </a:lnTo>
                  <a:lnTo>
                    <a:pt x="174" y="1398"/>
                  </a:lnTo>
                  <a:lnTo>
                    <a:pt x="193" y="1408"/>
                  </a:lnTo>
                  <a:lnTo>
                    <a:pt x="213" y="1418"/>
                  </a:lnTo>
                  <a:lnTo>
                    <a:pt x="233" y="1427"/>
                  </a:lnTo>
                  <a:lnTo>
                    <a:pt x="255" y="1435"/>
                  </a:lnTo>
                  <a:lnTo>
                    <a:pt x="276" y="1442"/>
                  </a:lnTo>
                  <a:lnTo>
                    <a:pt x="298" y="1448"/>
                  </a:lnTo>
                  <a:lnTo>
                    <a:pt x="322" y="1454"/>
                  </a:lnTo>
                  <a:lnTo>
                    <a:pt x="345" y="1458"/>
                  </a:lnTo>
                  <a:lnTo>
                    <a:pt x="369" y="1463"/>
                  </a:lnTo>
                  <a:lnTo>
                    <a:pt x="393" y="1466"/>
                  </a:lnTo>
                  <a:lnTo>
                    <a:pt x="418" y="1469"/>
                  </a:lnTo>
                  <a:lnTo>
                    <a:pt x="444" y="1471"/>
                  </a:lnTo>
                  <a:lnTo>
                    <a:pt x="469" y="1472"/>
                  </a:lnTo>
                  <a:lnTo>
                    <a:pt x="495" y="1473"/>
                  </a:lnTo>
                  <a:lnTo>
                    <a:pt x="521" y="1473"/>
                  </a:lnTo>
                  <a:lnTo>
                    <a:pt x="1681" y="1473"/>
                  </a:lnTo>
                  <a:lnTo>
                    <a:pt x="1681" y="1137"/>
                  </a:lnTo>
                  <a:lnTo>
                    <a:pt x="716" y="1137"/>
                  </a:lnTo>
                  <a:lnTo>
                    <a:pt x="685" y="1137"/>
                  </a:lnTo>
                  <a:lnTo>
                    <a:pt x="657" y="1135"/>
                  </a:lnTo>
                  <a:lnTo>
                    <a:pt x="630" y="1132"/>
                  </a:lnTo>
                  <a:lnTo>
                    <a:pt x="604" y="1126"/>
                  </a:lnTo>
                  <a:lnTo>
                    <a:pt x="591" y="1124"/>
                  </a:lnTo>
                  <a:lnTo>
                    <a:pt x="580" y="1119"/>
                  </a:lnTo>
                  <a:lnTo>
                    <a:pt x="568" y="1116"/>
                  </a:lnTo>
                  <a:lnTo>
                    <a:pt x="558" y="1111"/>
                  </a:lnTo>
                  <a:lnTo>
                    <a:pt x="547" y="1106"/>
                  </a:lnTo>
                  <a:lnTo>
                    <a:pt x="537" y="1100"/>
                  </a:lnTo>
                  <a:lnTo>
                    <a:pt x="527" y="1095"/>
                  </a:lnTo>
                  <a:lnTo>
                    <a:pt x="518" y="1088"/>
                  </a:lnTo>
                  <a:lnTo>
                    <a:pt x="510" y="1080"/>
                  </a:lnTo>
                  <a:lnTo>
                    <a:pt x="501" y="1073"/>
                  </a:lnTo>
                  <a:lnTo>
                    <a:pt x="493" y="1064"/>
                  </a:lnTo>
                  <a:lnTo>
                    <a:pt x="486" y="1056"/>
                  </a:lnTo>
                  <a:lnTo>
                    <a:pt x="480" y="1047"/>
                  </a:lnTo>
                  <a:lnTo>
                    <a:pt x="473" y="1037"/>
                  </a:lnTo>
                  <a:lnTo>
                    <a:pt x="467" y="1025"/>
                  </a:lnTo>
                  <a:lnTo>
                    <a:pt x="463" y="1014"/>
                  </a:lnTo>
                  <a:lnTo>
                    <a:pt x="458" y="1003"/>
                  </a:lnTo>
                  <a:lnTo>
                    <a:pt x="454" y="990"/>
                  </a:lnTo>
                  <a:lnTo>
                    <a:pt x="450" y="976"/>
                  </a:lnTo>
                  <a:lnTo>
                    <a:pt x="448" y="963"/>
                  </a:lnTo>
                  <a:lnTo>
                    <a:pt x="446" y="948"/>
                  </a:lnTo>
                  <a:lnTo>
                    <a:pt x="444" y="932"/>
                  </a:lnTo>
                  <a:lnTo>
                    <a:pt x="444" y="916"/>
                  </a:lnTo>
                  <a:lnTo>
                    <a:pt x="443" y="899"/>
                  </a:lnTo>
                  <a:lnTo>
                    <a:pt x="1681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2" name="Freeform 30"/>
            <p:cNvSpPr>
              <a:spLocks/>
            </p:cNvSpPr>
            <p:nvPr/>
          </p:nvSpPr>
          <p:spPr bwMode="auto">
            <a:xfrm>
              <a:off x="1728788" y="3986213"/>
              <a:ext cx="531813" cy="468313"/>
            </a:xfrm>
            <a:custGeom>
              <a:avLst/>
              <a:gdLst/>
              <a:ahLst/>
              <a:cxnLst>
                <a:cxn ang="0">
                  <a:pos x="440" y="635"/>
                </a:cxn>
                <a:cxn ang="0">
                  <a:pos x="1232" y="1473"/>
                </a:cxn>
                <a:cxn ang="0">
                  <a:pos x="1677" y="1473"/>
                </a:cxn>
                <a:cxn ang="0">
                  <a:pos x="1677" y="0"/>
                </a:cxn>
                <a:cxn ang="0">
                  <a:pos x="1232" y="0"/>
                </a:cxn>
                <a:cxn ang="0">
                  <a:pos x="1232" y="823"/>
                </a:cxn>
                <a:cxn ang="0">
                  <a:pos x="44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40" y="1473"/>
                </a:cxn>
                <a:cxn ang="0">
                  <a:pos x="440" y="635"/>
                </a:cxn>
              </a:cxnLst>
              <a:rect l="0" t="0" r="r" b="b"/>
              <a:pathLst>
                <a:path w="1677" h="1473">
                  <a:moveTo>
                    <a:pt x="440" y="635"/>
                  </a:moveTo>
                  <a:lnTo>
                    <a:pt x="1232" y="1473"/>
                  </a:lnTo>
                  <a:lnTo>
                    <a:pt x="1677" y="1473"/>
                  </a:lnTo>
                  <a:lnTo>
                    <a:pt x="1677" y="0"/>
                  </a:lnTo>
                  <a:lnTo>
                    <a:pt x="1232" y="0"/>
                  </a:lnTo>
                  <a:lnTo>
                    <a:pt x="1232" y="823"/>
                  </a:lnTo>
                  <a:lnTo>
                    <a:pt x="44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40" y="1473"/>
                  </a:lnTo>
                  <a:lnTo>
                    <a:pt x="440" y="6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3" name="Freeform 31"/>
            <p:cNvSpPr>
              <a:spLocks/>
            </p:cNvSpPr>
            <p:nvPr/>
          </p:nvSpPr>
          <p:spPr bwMode="auto">
            <a:xfrm>
              <a:off x="3671888" y="3986213"/>
              <a:ext cx="544513" cy="468313"/>
            </a:xfrm>
            <a:custGeom>
              <a:avLst/>
              <a:gdLst/>
              <a:ahLst/>
              <a:cxnLst>
                <a:cxn ang="0">
                  <a:pos x="620" y="335"/>
                </a:cxn>
                <a:cxn ang="0">
                  <a:pos x="0" y="335"/>
                </a:cxn>
                <a:cxn ang="0">
                  <a:pos x="0" y="0"/>
                </a:cxn>
                <a:cxn ang="0">
                  <a:pos x="1716" y="0"/>
                </a:cxn>
                <a:cxn ang="0">
                  <a:pos x="1716" y="335"/>
                </a:cxn>
                <a:cxn ang="0">
                  <a:pos x="1070" y="335"/>
                </a:cxn>
                <a:cxn ang="0">
                  <a:pos x="1070" y="1473"/>
                </a:cxn>
                <a:cxn ang="0">
                  <a:pos x="620" y="1473"/>
                </a:cxn>
                <a:cxn ang="0">
                  <a:pos x="620" y="335"/>
                </a:cxn>
              </a:cxnLst>
              <a:rect l="0" t="0" r="r" b="b"/>
              <a:pathLst>
                <a:path w="1716" h="1473">
                  <a:moveTo>
                    <a:pt x="620" y="335"/>
                  </a:moveTo>
                  <a:lnTo>
                    <a:pt x="0" y="335"/>
                  </a:lnTo>
                  <a:lnTo>
                    <a:pt x="0" y="0"/>
                  </a:lnTo>
                  <a:lnTo>
                    <a:pt x="1716" y="0"/>
                  </a:lnTo>
                  <a:lnTo>
                    <a:pt x="1716" y="335"/>
                  </a:lnTo>
                  <a:lnTo>
                    <a:pt x="1070" y="335"/>
                  </a:lnTo>
                  <a:lnTo>
                    <a:pt x="1070" y="1473"/>
                  </a:lnTo>
                  <a:lnTo>
                    <a:pt x="620" y="1473"/>
                  </a:lnTo>
                  <a:lnTo>
                    <a:pt x="620" y="33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4" name="Freeform 32"/>
            <p:cNvSpPr>
              <a:spLocks/>
            </p:cNvSpPr>
            <p:nvPr/>
          </p:nvSpPr>
          <p:spPr bwMode="auto">
            <a:xfrm>
              <a:off x="4243388" y="3986213"/>
              <a:ext cx="544513" cy="468313"/>
            </a:xfrm>
            <a:custGeom>
              <a:avLst/>
              <a:gdLst/>
              <a:ahLst/>
              <a:cxnLst>
                <a:cxn ang="0">
                  <a:pos x="450" y="899"/>
                </a:cxn>
                <a:cxn ang="0">
                  <a:pos x="450" y="1473"/>
                </a:cxn>
                <a:cxn ang="0">
                  <a:pos x="0" y="1473"/>
                </a:cxn>
                <a:cxn ang="0">
                  <a:pos x="0" y="0"/>
                </a:cxn>
                <a:cxn ang="0">
                  <a:pos x="450" y="0"/>
                </a:cxn>
                <a:cxn ang="0">
                  <a:pos x="450" y="563"/>
                </a:cxn>
                <a:cxn ang="0">
                  <a:pos x="1261" y="563"/>
                </a:cxn>
                <a:cxn ang="0">
                  <a:pos x="1261" y="0"/>
                </a:cxn>
                <a:cxn ang="0">
                  <a:pos x="1716" y="0"/>
                </a:cxn>
                <a:cxn ang="0">
                  <a:pos x="1716" y="1473"/>
                </a:cxn>
                <a:cxn ang="0">
                  <a:pos x="1261" y="1473"/>
                </a:cxn>
                <a:cxn ang="0">
                  <a:pos x="1261" y="899"/>
                </a:cxn>
                <a:cxn ang="0">
                  <a:pos x="450" y="899"/>
                </a:cxn>
              </a:cxnLst>
              <a:rect l="0" t="0" r="r" b="b"/>
              <a:pathLst>
                <a:path w="1716" h="1473">
                  <a:moveTo>
                    <a:pt x="450" y="899"/>
                  </a:moveTo>
                  <a:lnTo>
                    <a:pt x="450" y="1473"/>
                  </a:lnTo>
                  <a:lnTo>
                    <a:pt x="0" y="1473"/>
                  </a:lnTo>
                  <a:lnTo>
                    <a:pt x="0" y="0"/>
                  </a:lnTo>
                  <a:lnTo>
                    <a:pt x="450" y="0"/>
                  </a:lnTo>
                  <a:lnTo>
                    <a:pt x="450" y="563"/>
                  </a:lnTo>
                  <a:lnTo>
                    <a:pt x="1261" y="563"/>
                  </a:lnTo>
                  <a:lnTo>
                    <a:pt x="1261" y="0"/>
                  </a:lnTo>
                  <a:lnTo>
                    <a:pt x="1716" y="0"/>
                  </a:lnTo>
                  <a:lnTo>
                    <a:pt x="1716" y="1473"/>
                  </a:lnTo>
                  <a:lnTo>
                    <a:pt x="1261" y="1473"/>
                  </a:lnTo>
                  <a:lnTo>
                    <a:pt x="1261" y="899"/>
                  </a:lnTo>
                  <a:lnTo>
                    <a:pt x="450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5" name="Rectangle 33"/>
            <p:cNvSpPr>
              <a:spLocks noChangeArrowheads="1"/>
            </p:cNvSpPr>
            <p:nvPr/>
          </p:nvSpPr>
          <p:spPr bwMode="auto">
            <a:xfrm>
              <a:off x="481488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6" name="Freeform 34"/>
            <p:cNvSpPr>
              <a:spLocks/>
            </p:cNvSpPr>
            <p:nvPr/>
          </p:nvSpPr>
          <p:spPr bwMode="auto">
            <a:xfrm>
              <a:off x="4984751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1" y="337"/>
                </a:cxn>
                <a:cxn ang="0">
                  <a:pos x="1701" y="284"/>
                </a:cxn>
                <a:cxn ang="0">
                  <a:pos x="1687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6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1" y="55"/>
                </a:cxn>
                <a:cxn ang="0">
                  <a:pos x="1469" y="38"/>
                </a:cxn>
                <a:cxn ang="0">
                  <a:pos x="1425" y="25"/>
                </a:cxn>
                <a:cxn ang="0">
                  <a:pos x="1378" y="15"/>
                </a:cxn>
                <a:cxn ang="0">
                  <a:pos x="1327" y="7"/>
                </a:cxn>
                <a:cxn ang="0">
                  <a:pos x="1275" y="2"/>
                </a:cxn>
                <a:cxn ang="0">
                  <a:pos x="1221" y="0"/>
                </a:cxn>
                <a:cxn ang="0">
                  <a:pos x="531" y="0"/>
                </a:cxn>
                <a:cxn ang="0">
                  <a:pos x="481" y="1"/>
                </a:cxn>
                <a:cxn ang="0">
                  <a:pos x="431" y="6"/>
                </a:cxn>
                <a:cxn ang="0">
                  <a:pos x="381" y="12"/>
                </a:cxn>
                <a:cxn ang="0">
                  <a:pos x="334" y="24"/>
                </a:cxn>
                <a:cxn ang="0">
                  <a:pos x="289" y="37"/>
                </a:cxn>
                <a:cxn ang="0">
                  <a:pos x="245" y="54"/>
                </a:cxn>
                <a:cxn ang="0">
                  <a:pos x="203" y="74"/>
                </a:cxn>
                <a:cxn ang="0">
                  <a:pos x="165" y="98"/>
                </a:cxn>
                <a:cxn ang="0">
                  <a:pos x="130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6" y="230"/>
                </a:cxn>
                <a:cxn ang="0">
                  <a:pos x="27" y="272"/>
                </a:cxn>
                <a:cxn ang="0">
                  <a:pos x="12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4" y="552"/>
                </a:cxn>
                <a:cxn ang="0">
                  <a:pos x="456" y="522"/>
                </a:cxn>
                <a:cxn ang="0">
                  <a:pos x="462" y="493"/>
                </a:cxn>
                <a:cxn ang="0">
                  <a:pos x="469" y="468"/>
                </a:cxn>
                <a:cxn ang="0">
                  <a:pos x="479" y="444"/>
                </a:cxn>
                <a:cxn ang="0">
                  <a:pos x="491" y="424"/>
                </a:cxn>
                <a:cxn ang="0">
                  <a:pos x="505" y="406"/>
                </a:cxn>
                <a:cxn ang="0">
                  <a:pos x="520" y="391"/>
                </a:cxn>
                <a:cxn ang="0">
                  <a:pos x="539" y="377"/>
                </a:cxn>
                <a:cxn ang="0">
                  <a:pos x="558" y="366"/>
                </a:cxn>
                <a:cxn ang="0">
                  <a:pos x="592" y="353"/>
                </a:cxn>
                <a:cxn ang="0">
                  <a:pos x="643" y="341"/>
                </a:cxn>
                <a:cxn ang="0">
                  <a:pos x="699" y="336"/>
                </a:cxn>
                <a:cxn ang="0">
                  <a:pos x="984" y="335"/>
                </a:cxn>
                <a:cxn ang="0">
                  <a:pos x="1047" y="337"/>
                </a:cxn>
                <a:cxn ang="0">
                  <a:pos x="1103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3" y="410"/>
                </a:cxn>
                <a:cxn ang="0">
                  <a:pos x="1236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0" y="503"/>
                </a:cxn>
                <a:cxn ang="0">
                  <a:pos x="1263" y="534"/>
                </a:cxn>
                <a:cxn ang="0">
                  <a:pos x="1265" y="569"/>
                </a:cxn>
                <a:cxn ang="0">
                  <a:pos x="1717" y="1473"/>
                </a:cxn>
              </a:cxnLst>
              <a:rect l="0" t="0" r="r" b="b"/>
              <a:pathLst>
                <a:path w="1717" h="1473">
                  <a:moveTo>
                    <a:pt x="1717" y="424"/>
                  </a:moveTo>
                  <a:lnTo>
                    <a:pt x="1717" y="393"/>
                  </a:lnTo>
                  <a:lnTo>
                    <a:pt x="1715" y="364"/>
                  </a:lnTo>
                  <a:lnTo>
                    <a:pt x="1711" y="337"/>
                  </a:lnTo>
                  <a:lnTo>
                    <a:pt x="1707" y="310"/>
                  </a:lnTo>
                  <a:lnTo>
                    <a:pt x="1701" y="284"/>
                  </a:lnTo>
                  <a:lnTo>
                    <a:pt x="1694" y="261"/>
                  </a:lnTo>
                  <a:lnTo>
                    <a:pt x="1687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6" y="128"/>
                  </a:lnTo>
                  <a:lnTo>
                    <a:pt x="1600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1" y="55"/>
                  </a:lnTo>
                  <a:lnTo>
                    <a:pt x="1491" y="46"/>
                  </a:lnTo>
                  <a:lnTo>
                    <a:pt x="1469" y="38"/>
                  </a:lnTo>
                  <a:lnTo>
                    <a:pt x="1447" y="31"/>
                  </a:lnTo>
                  <a:lnTo>
                    <a:pt x="1425" y="25"/>
                  </a:lnTo>
                  <a:lnTo>
                    <a:pt x="1401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7" y="7"/>
                  </a:lnTo>
                  <a:lnTo>
                    <a:pt x="1302" y="5"/>
                  </a:lnTo>
                  <a:lnTo>
                    <a:pt x="1275" y="2"/>
                  </a:lnTo>
                  <a:lnTo>
                    <a:pt x="1248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1" y="0"/>
                  </a:lnTo>
                  <a:lnTo>
                    <a:pt x="506" y="0"/>
                  </a:lnTo>
                  <a:lnTo>
                    <a:pt x="481" y="1"/>
                  </a:lnTo>
                  <a:lnTo>
                    <a:pt x="455" y="2"/>
                  </a:lnTo>
                  <a:lnTo>
                    <a:pt x="431" y="6"/>
                  </a:lnTo>
                  <a:lnTo>
                    <a:pt x="406" y="9"/>
                  </a:lnTo>
                  <a:lnTo>
                    <a:pt x="381" y="12"/>
                  </a:lnTo>
                  <a:lnTo>
                    <a:pt x="358" y="18"/>
                  </a:lnTo>
                  <a:lnTo>
                    <a:pt x="334" y="24"/>
                  </a:lnTo>
                  <a:lnTo>
                    <a:pt x="311" y="29"/>
                  </a:lnTo>
                  <a:lnTo>
                    <a:pt x="289" y="37"/>
                  </a:lnTo>
                  <a:lnTo>
                    <a:pt x="266" y="45"/>
                  </a:lnTo>
                  <a:lnTo>
                    <a:pt x="245" y="54"/>
                  </a:lnTo>
                  <a:lnTo>
                    <a:pt x="224" y="63"/>
                  </a:lnTo>
                  <a:lnTo>
                    <a:pt x="203" y="74"/>
                  </a:lnTo>
                  <a:lnTo>
                    <a:pt x="184" y="85"/>
                  </a:lnTo>
                  <a:lnTo>
                    <a:pt x="165" y="98"/>
                  </a:lnTo>
                  <a:lnTo>
                    <a:pt x="147" y="111"/>
                  </a:lnTo>
                  <a:lnTo>
                    <a:pt x="130" y="124"/>
                  </a:lnTo>
                  <a:lnTo>
                    <a:pt x="113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7" y="209"/>
                  </a:lnTo>
                  <a:lnTo>
                    <a:pt x="46" y="230"/>
                  </a:lnTo>
                  <a:lnTo>
                    <a:pt x="36" y="250"/>
                  </a:lnTo>
                  <a:lnTo>
                    <a:pt x="27" y="272"/>
                  </a:lnTo>
                  <a:lnTo>
                    <a:pt x="19" y="294"/>
                  </a:lnTo>
                  <a:lnTo>
                    <a:pt x="12" y="318"/>
                  </a:lnTo>
                  <a:lnTo>
                    <a:pt x="6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4" y="552"/>
                  </a:lnTo>
                  <a:lnTo>
                    <a:pt x="455" y="536"/>
                  </a:lnTo>
                  <a:lnTo>
                    <a:pt x="456" y="522"/>
                  </a:lnTo>
                  <a:lnTo>
                    <a:pt x="459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69" y="468"/>
                  </a:lnTo>
                  <a:lnTo>
                    <a:pt x="473" y="456"/>
                  </a:lnTo>
                  <a:lnTo>
                    <a:pt x="479" y="444"/>
                  </a:lnTo>
                  <a:lnTo>
                    <a:pt x="484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5" y="406"/>
                  </a:lnTo>
                  <a:lnTo>
                    <a:pt x="512" y="399"/>
                  </a:lnTo>
                  <a:lnTo>
                    <a:pt x="520" y="391"/>
                  </a:lnTo>
                  <a:lnTo>
                    <a:pt x="529" y="384"/>
                  </a:lnTo>
                  <a:lnTo>
                    <a:pt x="539" y="377"/>
                  </a:lnTo>
                  <a:lnTo>
                    <a:pt x="548" y="372"/>
                  </a:lnTo>
                  <a:lnTo>
                    <a:pt x="558" y="366"/>
                  </a:lnTo>
                  <a:lnTo>
                    <a:pt x="569" y="362"/>
                  </a:lnTo>
                  <a:lnTo>
                    <a:pt x="592" y="353"/>
                  </a:lnTo>
                  <a:lnTo>
                    <a:pt x="616" y="346"/>
                  </a:lnTo>
                  <a:lnTo>
                    <a:pt x="643" y="341"/>
                  </a:lnTo>
                  <a:lnTo>
                    <a:pt x="670" y="338"/>
                  </a:lnTo>
                  <a:lnTo>
                    <a:pt x="699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6" y="336"/>
                  </a:lnTo>
                  <a:lnTo>
                    <a:pt x="1047" y="337"/>
                  </a:lnTo>
                  <a:lnTo>
                    <a:pt x="1075" y="340"/>
                  </a:lnTo>
                  <a:lnTo>
                    <a:pt x="1103" y="345"/>
                  </a:lnTo>
                  <a:lnTo>
                    <a:pt x="1128" y="350"/>
                  </a:lnTo>
                  <a:lnTo>
                    <a:pt x="1152" y="358"/>
                  </a:lnTo>
                  <a:lnTo>
                    <a:pt x="1162" y="363"/>
                  </a:lnTo>
                  <a:lnTo>
                    <a:pt x="1173" y="367"/>
                  </a:lnTo>
                  <a:lnTo>
                    <a:pt x="1182" y="373"/>
                  </a:lnTo>
                  <a:lnTo>
                    <a:pt x="1192" y="380"/>
                  </a:lnTo>
                  <a:lnTo>
                    <a:pt x="1200" y="386"/>
                  </a:lnTo>
                  <a:lnTo>
                    <a:pt x="1209" y="393"/>
                  </a:lnTo>
                  <a:lnTo>
                    <a:pt x="1216" y="401"/>
                  </a:lnTo>
                  <a:lnTo>
                    <a:pt x="1223" y="410"/>
                  </a:lnTo>
                  <a:lnTo>
                    <a:pt x="1230" y="419"/>
                  </a:lnTo>
                  <a:lnTo>
                    <a:pt x="1236" y="429"/>
                  </a:lnTo>
                  <a:lnTo>
                    <a:pt x="1241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0" y="503"/>
                  </a:lnTo>
                  <a:lnTo>
                    <a:pt x="1262" y="518"/>
                  </a:lnTo>
                  <a:lnTo>
                    <a:pt x="1263" y="534"/>
                  </a:lnTo>
                  <a:lnTo>
                    <a:pt x="1265" y="551"/>
                  </a:lnTo>
                  <a:lnTo>
                    <a:pt x="1265" y="569"/>
                  </a:lnTo>
                  <a:lnTo>
                    <a:pt x="1265" y="1473"/>
                  </a:lnTo>
                  <a:lnTo>
                    <a:pt x="1717" y="1473"/>
                  </a:lnTo>
                  <a:lnTo>
                    <a:pt x="1717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7" name="Freeform 35"/>
            <p:cNvSpPr>
              <a:spLocks/>
            </p:cNvSpPr>
            <p:nvPr/>
          </p:nvSpPr>
          <p:spPr bwMode="auto">
            <a:xfrm>
              <a:off x="5557838" y="3986213"/>
              <a:ext cx="544513" cy="468313"/>
            </a:xfrm>
            <a:custGeom>
              <a:avLst/>
              <a:gdLst/>
              <a:ahLst/>
              <a:cxnLst>
                <a:cxn ang="0">
                  <a:pos x="857" y="899"/>
                </a:cxn>
                <a:cxn ang="0">
                  <a:pos x="1260" y="1473"/>
                </a:cxn>
                <a:cxn ang="0">
                  <a:pos x="1715" y="1473"/>
                </a:cxn>
                <a:cxn ang="0">
                  <a:pos x="1250" y="737"/>
                </a:cxn>
                <a:cxn ang="0">
                  <a:pos x="1715" y="0"/>
                </a:cxn>
                <a:cxn ang="0">
                  <a:pos x="1260" y="0"/>
                </a:cxn>
                <a:cxn ang="0">
                  <a:pos x="855" y="559"/>
                </a:cxn>
                <a:cxn ang="0">
                  <a:pos x="450" y="559"/>
                </a:cxn>
                <a:cxn ang="0">
                  <a:pos x="450" y="0"/>
                </a:cxn>
                <a:cxn ang="0">
                  <a:pos x="0" y="0"/>
                </a:cxn>
                <a:cxn ang="0">
                  <a:pos x="0" y="1473"/>
                </a:cxn>
                <a:cxn ang="0">
                  <a:pos x="450" y="1473"/>
                </a:cxn>
                <a:cxn ang="0">
                  <a:pos x="450" y="899"/>
                </a:cxn>
                <a:cxn ang="0">
                  <a:pos x="857" y="899"/>
                </a:cxn>
              </a:cxnLst>
              <a:rect l="0" t="0" r="r" b="b"/>
              <a:pathLst>
                <a:path w="1715" h="1473">
                  <a:moveTo>
                    <a:pt x="857" y="899"/>
                  </a:moveTo>
                  <a:lnTo>
                    <a:pt x="1260" y="1473"/>
                  </a:lnTo>
                  <a:lnTo>
                    <a:pt x="1715" y="1473"/>
                  </a:lnTo>
                  <a:lnTo>
                    <a:pt x="1250" y="737"/>
                  </a:lnTo>
                  <a:lnTo>
                    <a:pt x="1715" y="0"/>
                  </a:lnTo>
                  <a:lnTo>
                    <a:pt x="1260" y="0"/>
                  </a:lnTo>
                  <a:lnTo>
                    <a:pt x="855" y="559"/>
                  </a:lnTo>
                  <a:lnTo>
                    <a:pt x="450" y="559"/>
                  </a:lnTo>
                  <a:lnTo>
                    <a:pt x="450" y="0"/>
                  </a:lnTo>
                  <a:lnTo>
                    <a:pt x="0" y="0"/>
                  </a:lnTo>
                  <a:lnTo>
                    <a:pt x="0" y="1473"/>
                  </a:lnTo>
                  <a:lnTo>
                    <a:pt x="450" y="1473"/>
                  </a:lnTo>
                  <a:lnTo>
                    <a:pt x="450" y="899"/>
                  </a:lnTo>
                  <a:lnTo>
                    <a:pt x="857" y="8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8" name="Rectangle 36"/>
            <p:cNvSpPr>
              <a:spLocks noChangeArrowheads="1"/>
            </p:cNvSpPr>
            <p:nvPr/>
          </p:nvSpPr>
          <p:spPr bwMode="auto">
            <a:xfrm>
              <a:off x="6129338" y="3986213"/>
              <a:ext cx="142875" cy="46831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19" name="Freeform 37"/>
            <p:cNvSpPr>
              <a:spLocks/>
            </p:cNvSpPr>
            <p:nvPr/>
          </p:nvSpPr>
          <p:spPr bwMode="auto">
            <a:xfrm>
              <a:off x="6297613" y="3986213"/>
              <a:ext cx="546100" cy="468313"/>
            </a:xfrm>
            <a:custGeom>
              <a:avLst/>
              <a:gdLst/>
              <a:ahLst/>
              <a:cxnLst>
                <a:cxn ang="0">
                  <a:pos x="1717" y="393"/>
                </a:cxn>
                <a:cxn ang="0">
                  <a:pos x="1712" y="337"/>
                </a:cxn>
                <a:cxn ang="0">
                  <a:pos x="1702" y="284"/>
                </a:cxn>
                <a:cxn ang="0">
                  <a:pos x="1688" y="239"/>
                </a:cxn>
                <a:cxn ang="0">
                  <a:pos x="1668" y="197"/>
                </a:cxn>
                <a:cxn ang="0">
                  <a:pos x="1644" y="160"/>
                </a:cxn>
                <a:cxn ang="0">
                  <a:pos x="1617" y="128"/>
                </a:cxn>
                <a:cxn ang="0">
                  <a:pos x="1585" y="100"/>
                </a:cxn>
                <a:cxn ang="0">
                  <a:pos x="1550" y="75"/>
                </a:cxn>
                <a:cxn ang="0">
                  <a:pos x="1512" y="55"/>
                </a:cxn>
                <a:cxn ang="0">
                  <a:pos x="1470" y="38"/>
                </a:cxn>
                <a:cxn ang="0">
                  <a:pos x="1426" y="25"/>
                </a:cxn>
                <a:cxn ang="0">
                  <a:pos x="1378" y="15"/>
                </a:cxn>
                <a:cxn ang="0">
                  <a:pos x="1329" y="7"/>
                </a:cxn>
                <a:cxn ang="0">
                  <a:pos x="1276" y="2"/>
                </a:cxn>
                <a:cxn ang="0">
                  <a:pos x="1221" y="0"/>
                </a:cxn>
                <a:cxn ang="0">
                  <a:pos x="533" y="0"/>
                </a:cxn>
                <a:cxn ang="0">
                  <a:pos x="481" y="1"/>
                </a:cxn>
                <a:cxn ang="0">
                  <a:pos x="432" y="6"/>
                </a:cxn>
                <a:cxn ang="0">
                  <a:pos x="383" y="12"/>
                </a:cxn>
                <a:cxn ang="0">
                  <a:pos x="334" y="24"/>
                </a:cxn>
                <a:cxn ang="0">
                  <a:pos x="290" y="37"/>
                </a:cxn>
                <a:cxn ang="0">
                  <a:pos x="246" y="54"/>
                </a:cxn>
                <a:cxn ang="0">
                  <a:pos x="205" y="74"/>
                </a:cxn>
                <a:cxn ang="0">
                  <a:pos x="165" y="98"/>
                </a:cxn>
                <a:cxn ang="0">
                  <a:pos x="131" y="124"/>
                </a:cxn>
                <a:cxn ang="0">
                  <a:pos x="98" y="156"/>
                </a:cxn>
                <a:cxn ang="0">
                  <a:pos x="70" y="190"/>
                </a:cxn>
                <a:cxn ang="0">
                  <a:pos x="47" y="230"/>
                </a:cxn>
                <a:cxn ang="0">
                  <a:pos x="28" y="272"/>
                </a:cxn>
                <a:cxn ang="0">
                  <a:pos x="13" y="318"/>
                </a:cxn>
                <a:cxn ang="0">
                  <a:pos x="3" y="369"/>
                </a:cxn>
                <a:cxn ang="0">
                  <a:pos x="0" y="424"/>
                </a:cxn>
                <a:cxn ang="0">
                  <a:pos x="454" y="1473"/>
                </a:cxn>
                <a:cxn ang="0">
                  <a:pos x="455" y="552"/>
                </a:cxn>
                <a:cxn ang="0">
                  <a:pos x="458" y="522"/>
                </a:cxn>
                <a:cxn ang="0">
                  <a:pos x="462" y="493"/>
                </a:cxn>
                <a:cxn ang="0">
                  <a:pos x="470" y="468"/>
                </a:cxn>
                <a:cxn ang="0">
                  <a:pos x="480" y="444"/>
                </a:cxn>
                <a:cxn ang="0">
                  <a:pos x="491" y="424"/>
                </a:cxn>
                <a:cxn ang="0">
                  <a:pos x="506" y="406"/>
                </a:cxn>
                <a:cxn ang="0">
                  <a:pos x="521" y="391"/>
                </a:cxn>
                <a:cxn ang="0">
                  <a:pos x="539" y="377"/>
                </a:cxn>
                <a:cxn ang="0">
                  <a:pos x="559" y="366"/>
                </a:cxn>
                <a:cxn ang="0">
                  <a:pos x="593" y="353"/>
                </a:cxn>
                <a:cxn ang="0">
                  <a:pos x="643" y="341"/>
                </a:cxn>
                <a:cxn ang="0">
                  <a:pos x="701" y="336"/>
                </a:cxn>
                <a:cxn ang="0">
                  <a:pos x="984" y="335"/>
                </a:cxn>
                <a:cxn ang="0">
                  <a:pos x="1048" y="337"/>
                </a:cxn>
                <a:cxn ang="0">
                  <a:pos x="1104" y="345"/>
                </a:cxn>
                <a:cxn ang="0">
                  <a:pos x="1152" y="358"/>
                </a:cxn>
                <a:cxn ang="0">
                  <a:pos x="1173" y="367"/>
                </a:cxn>
                <a:cxn ang="0">
                  <a:pos x="1192" y="380"/>
                </a:cxn>
                <a:cxn ang="0">
                  <a:pos x="1209" y="393"/>
                </a:cxn>
                <a:cxn ang="0">
                  <a:pos x="1224" y="410"/>
                </a:cxn>
                <a:cxn ang="0">
                  <a:pos x="1237" y="429"/>
                </a:cxn>
                <a:cxn ang="0">
                  <a:pos x="1247" y="451"/>
                </a:cxn>
                <a:cxn ang="0">
                  <a:pos x="1255" y="476"/>
                </a:cxn>
                <a:cxn ang="0">
                  <a:pos x="1261" y="503"/>
                </a:cxn>
                <a:cxn ang="0">
                  <a:pos x="1265" y="534"/>
                </a:cxn>
                <a:cxn ang="0">
                  <a:pos x="1266" y="569"/>
                </a:cxn>
                <a:cxn ang="0">
                  <a:pos x="1718" y="1473"/>
                </a:cxn>
              </a:cxnLst>
              <a:rect l="0" t="0" r="r" b="b"/>
              <a:pathLst>
                <a:path w="1718" h="1473">
                  <a:moveTo>
                    <a:pt x="1718" y="424"/>
                  </a:moveTo>
                  <a:lnTo>
                    <a:pt x="1717" y="393"/>
                  </a:lnTo>
                  <a:lnTo>
                    <a:pt x="1716" y="364"/>
                  </a:lnTo>
                  <a:lnTo>
                    <a:pt x="1712" y="337"/>
                  </a:lnTo>
                  <a:lnTo>
                    <a:pt x="1708" y="310"/>
                  </a:lnTo>
                  <a:lnTo>
                    <a:pt x="1702" y="284"/>
                  </a:lnTo>
                  <a:lnTo>
                    <a:pt x="1696" y="261"/>
                  </a:lnTo>
                  <a:lnTo>
                    <a:pt x="1688" y="239"/>
                  </a:lnTo>
                  <a:lnTo>
                    <a:pt x="1678" y="217"/>
                  </a:lnTo>
                  <a:lnTo>
                    <a:pt x="1668" y="197"/>
                  </a:lnTo>
                  <a:lnTo>
                    <a:pt x="1656" y="178"/>
                  </a:lnTo>
                  <a:lnTo>
                    <a:pt x="1644" y="160"/>
                  </a:lnTo>
                  <a:lnTo>
                    <a:pt x="1631" y="143"/>
                  </a:lnTo>
                  <a:lnTo>
                    <a:pt x="1617" y="128"/>
                  </a:lnTo>
                  <a:lnTo>
                    <a:pt x="1602" y="113"/>
                  </a:lnTo>
                  <a:lnTo>
                    <a:pt x="1585" y="100"/>
                  </a:lnTo>
                  <a:lnTo>
                    <a:pt x="1568" y="87"/>
                  </a:lnTo>
                  <a:lnTo>
                    <a:pt x="1550" y="75"/>
                  </a:lnTo>
                  <a:lnTo>
                    <a:pt x="1531" y="65"/>
                  </a:lnTo>
                  <a:lnTo>
                    <a:pt x="1512" y="55"/>
                  </a:lnTo>
                  <a:lnTo>
                    <a:pt x="1491" y="46"/>
                  </a:lnTo>
                  <a:lnTo>
                    <a:pt x="1470" y="38"/>
                  </a:lnTo>
                  <a:lnTo>
                    <a:pt x="1448" y="31"/>
                  </a:lnTo>
                  <a:lnTo>
                    <a:pt x="1426" y="25"/>
                  </a:lnTo>
                  <a:lnTo>
                    <a:pt x="1402" y="19"/>
                  </a:lnTo>
                  <a:lnTo>
                    <a:pt x="1378" y="15"/>
                  </a:lnTo>
                  <a:lnTo>
                    <a:pt x="1353" y="10"/>
                  </a:lnTo>
                  <a:lnTo>
                    <a:pt x="1329" y="7"/>
                  </a:lnTo>
                  <a:lnTo>
                    <a:pt x="1302" y="5"/>
                  </a:lnTo>
                  <a:lnTo>
                    <a:pt x="1276" y="2"/>
                  </a:lnTo>
                  <a:lnTo>
                    <a:pt x="1249" y="1"/>
                  </a:lnTo>
                  <a:lnTo>
                    <a:pt x="1221" y="0"/>
                  </a:lnTo>
                  <a:lnTo>
                    <a:pt x="1193" y="0"/>
                  </a:lnTo>
                  <a:lnTo>
                    <a:pt x="533" y="0"/>
                  </a:lnTo>
                  <a:lnTo>
                    <a:pt x="507" y="0"/>
                  </a:lnTo>
                  <a:lnTo>
                    <a:pt x="481" y="1"/>
                  </a:lnTo>
                  <a:lnTo>
                    <a:pt x="457" y="2"/>
                  </a:lnTo>
                  <a:lnTo>
                    <a:pt x="432" y="6"/>
                  </a:lnTo>
                  <a:lnTo>
                    <a:pt x="407" y="9"/>
                  </a:lnTo>
                  <a:lnTo>
                    <a:pt x="383" y="12"/>
                  </a:lnTo>
                  <a:lnTo>
                    <a:pt x="359" y="18"/>
                  </a:lnTo>
                  <a:lnTo>
                    <a:pt x="334" y="24"/>
                  </a:lnTo>
                  <a:lnTo>
                    <a:pt x="312" y="29"/>
                  </a:lnTo>
                  <a:lnTo>
                    <a:pt x="290" y="37"/>
                  </a:lnTo>
                  <a:lnTo>
                    <a:pt x="267" y="45"/>
                  </a:lnTo>
                  <a:lnTo>
                    <a:pt x="246" y="54"/>
                  </a:lnTo>
                  <a:lnTo>
                    <a:pt x="225" y="63"/>
                  </a:lnTo>
                  <a:lnTo>
                    <a:pt x="205" y="74"/>
                  </a:lnTo>
                  <a:lnTo>
                    <a:pt x="185" y="85"/>
                  </a:lnTo>
                  <a:lnTo>
                    <a:pt x="165" y="98"/>
                  </a:lnTo>
                  <a:lnTo>
                    <a:pt x="148" y="111"/>
                  </a:lnTo>
                  <a:lnTo>
                    <a:pt x="131" y="124"/>
                  </a:lnTo>
                  <a:lnTo>
                    <a:pt x="114" y="140"/>
                  </a:lnTo>
                  <a:lnTo>
                    <a:pt x="98" y="156"/>
                  </a:lnTo>
                  <a:lnTo>
                    <a:pt x="84" y="172"/>
                  </a:lnTo>
                  <a:lnTo>
                    <a:pt x="70" y="190"/>
                  </a:lnTo>
                  <a:lnTo>
                    <a:pt x="58" y="209"/>
                  </a:lnTo>
                  <a:lnTo>
                    <a:pt x="47" y="230"/>
                  </a:lnTo>
                  <a:lnTo>
                    <a:pt x="37" y="250"/>
                  </a:lnTo>
                  <a:lnTo>
                    <a:pt x="28" y="272"/>
                  </a:lnTo>
                  <a:lnTo>
                    <a:pt x="20" y="294"/>
                  </a:lnTo>
                  <a:lnTo>
                    <a:pt x="13" y="318"/>
                  </a:lnTo>
                  <a:lnTo>
                    <a:pt x="8" y="343"/>
                  </a:lnTo>
                  <a:lnTo>
                    <a:pt x="3" y="369"/>
                  </a:lnTo>
                  <a:lnTo>
                    <a:pt x="1" y="396"/>
                  </a:lnTo>
                  <a:lnTo>
                    <a:pt x="0" y="424"/>
                  </a:lnTo>
                  <a:lnTo>
                    <a:pt x="0" y="1473"/>
                  </a:lnTo>
                  <a:lnTo>
                    <a:pt x="454" y="1473"/>
                  </a:lnTo>
                  <a:lnTo>
                    <a:pt x="454" y="569"/>
                  </a:lnTo>
                  <a:lnTo>
                    <a:pt x="455" y="552"/>
                  </a:lnTo>
                  <a:lnTo>
                    <a:pt x="455" y="536"/>
                  </a:lnTo>
                  <a:lnTo>
                    <a:pt x="458" y="522"/>
                  </a:lnTo>
                  <a:lnTo>
                    <a:pt x="460" y="507"/>
                  </a:lnTo>
                  <a:lnTo>
                    <a:pt x="462" y="493"/>
                  </a:lnTo>
                  <a:lnTo>
                    <a:pt x="465" y="480"/>
                  </a:lnTo>
                  <a:lnTo>
                    <a:pt x="470" y="468"/>
                  </a:lnTo>
                  <a:lnTo>
                    <a:pt x="474" y="456"/>
                  </a:lnTo>
                  <a:lnTo>
                    <a:pt x="480" y="444"/>
                  </a:lnTo>
                  <a:lnTo>
                    <a:pt x="486" y="434"/>
                  </a:lnTo>
                  <a:lnTo>
                    <a:pt x="491" y="424"/>
                  </a:lnTo>
                  <a:lnTo>
                    <a:pt x="498" y="415"/>
                  </a:lnTo>
                  <a:lnTo>
                    <a:pt x="506" y="406"/>
                  </a:lnTo>
                  <a:lnTo>
                    <a:pt x="514" y="399"/>
                  </a:lnTo>
                  <a:lnTo>
                    <a:pt x="521" y="391"/>
                  </a:lnTo>
                  <a:lnTo>
                    <a:pt x="530" y="384"/>
                  </a:lnTo>
                  <a:lnTo>
                    <a:pt x="539" y="377"/>
                  </a:lnTo>
                  <a:lnTo>
                    <a:pt x="549" y="372"/>
                  </a:lnTo>
                  <a:lnTo>
                    <a:pt x="559" y="366"/>
                  </a:lnTo>
                  <a:lnTo>
                    <a:pt x="571" y="362"/>
                  </a:lnTo>
                  <a:lnTo>
                    <a:pt x="593" y="353"/>
                  </a:lnTo>
                  <a:lnTo>
                    <a:pt x="618" y="346"/>
                  </a:lnTo>
                  <a:lnTo>
                    <a:pt x="643" y="341"/>
                  </a:lnTo>
                  <a:lnTo>
                    <a:pt x="671" y="338"/>
                  </a:lnTo>
                  <a:lnTo>
                    <a:pt x="701" y="336"/>
                  </a:lnTo>
                  <a:lnTo>
                    <a:pt x="731" y="335"/>
                  </a:lnTo>
                  <a:lnTo>
                    <a:pt x="984" y="335"/>
                  </a:lnTo>
                  <a:lnTo>
                    <a:pt x="1017" y="336"/>
                  </a:lnTo>
                  <a:lnTo>
                    <a:pt x="1048" y="337"/>
                  </a:lnTo>
                  <a:lnTo>
                    <a:pt x="1077" y="340"/>
                  </a:lnTo>
                  <a:lnTo>
                    <a:pt x="1104" y="345"/>
                  </a:lnTo>
                  <a:lnTo>
                    <a:pt x="1129" y="350"/>
                  </a:lnTo>
                  <a:lnTo>
                    <a:pt x="1152" y="358"/>
                  </a:lnTo>
                  <a:lnTo>
                    <a:pt x="1163" y="363"/>
                  </a:lnTo>
                  <a:lnTo>
                    <a:pt x="1173" y="367"/>
                  </a:lnTo>
                  <a:lnTo>
                    <a:pt x="1183" y="373"/>
                  </a:lnTo>
                  <a:lnTo>
                    <a:pt x="1192" y="380"/>
                  </a:lnTo>
                  <a:lnTo>
                    <a:pt x="1201" y="386"/>
                  </a:lnTo>
                  <a:lnTo>
                    <a:pt x="1209" y="393"/>
                  </a:lnTo>
                  <a:lnTo>
                    <a:pt x="1217" y="401"/>
                  </a:lnTo>
                  <a:lnTo>
                    <a:pt x="1224" y="410"/>
                  </a:lnTo>
                  <a:lnTo>
                    <a:pt x="1230" y="419"/>
                  </a:lnTo>
                  <a:lnTo>
                    <a:pt x="1237" y="429"/>
                  </a:lnTo>
                  <a:lnTo>
                    <a:pt x="1242" y="440"/>
                  </a:lnTo>
                  <a:lnTo>
                    <a:pt x="1247" y="451"/>
                  </a:lnTo>
                  <a:lnTo>
                    <a:pt x="1251" y="462"/>
                  </a:lnTo>
                  <a:lnTo>
                    <a:pt x="1255" y="476"/>
                  </a:lnTo>
                  <a:lnTo>
                    <a:pt x="1258" y="489"/>
                  </a:lnTo>
                  <a:lnTo>
                    <a:pt x="1261" y="503"/>
                  </a:lnTo>
                  <a:lnTo>
                    <a:pt x="1264" y="518"/>
                  </a:lnTo>
                  <a:lnTo>
                    <a:pt x="1265" y="534"/>
                  </a:lnTo>
                  <a:lnTo>
                    <a:pt x="1266" y="551"/>
                  </a:lnTo>
                  <a:lnTo>
                    <a:pt x="1266" y="569"/>
                  </a:lnTo>
                  <a:lnTo>
                    <a:pt x="1266" y="1473"/>
                  </a:lnTo>
                  <a:lnTo>
                    <a:pt x="1718" y="1473"/>
                  </a:lnTo>
                  <a:lnTo>
                    <a:pt x="1718" y="42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  <p:sp>
          <p:nvSpPr>
            <p:cNvPr id="20" name="Freeform 38"/>
            <p:cNvSpPr>
              <a:spLocks/>
            </p:cNvSpPr>
            <p:nvPr/>
          </p:nvSpPr>
          <p:spPr bwMode="auto">
            <a:xfrm>
              <a:off x="6870701" y="3986213"/>
              <a:ext cx="544513" cy="468313"/>
            </a:xfrm>
            <a:custGeom>
              <a:avLst/>
              <a:gdLst/>
              <a:ahLst/>
              <a:cxnLst>
                <a:cxn ang="0">
                  <a:pos x="1715" y="1473"/>
                </a:cxn>
                <a:cxn ang="0">
                  <a:pos x="504" y="1473"/>
                </a:cxn>
                <a:cxn ang="0">
                  <a:pos x="449" y="1471"/>
                </a:cxn>
                <a:cxn ang="0">
                  <a:pos x="395" y="1466"/>
                </a:cxn>
                <a:cxn ang="0">
                  <a:pos x="345" y="1458"/>
                </a:cxn>
                <a:cxn ang="0">
                  <a:pos x="297" y="1448"/>
                </a:cxn>
                <a:cxn ang="0">
                  <a:pos x="252" y="1435"/>
                </a:cxn>
                <a:cxn ang="0">
                  <a:pos x="209" y="1419"/>
                </a:cxn>
                <a:cxn ang="0">
                  <a:pos x="170" y="1398"/>
                </a:cxn>
                <a:cxn ang="0">
                  <a:pos x="134" y="1375"/>
                </a:cxn>
                <a:cxn ang="0">
                  <a:pos x="103" y="1347"/>
                </a:cxn>
                <a:cxn ang="0">
                  <a:pos x="75" y="1314"/>
                </a:cxn>
                <a:cxn ang="0">
                  <a:pos x="50" y="1277"/>
                </a:cxn>
                <a:cxn ang="0">
                  <a:pos x="30" y="1236"/>
                </a:cxn>
                <a:cxn ang="0">
                  <a:pos x="16" y="1189"/>
                </a:cxn>
                <a:cxn ang="0">
                  <a:pos x="6" y="1137"/>
                </a:cxn>
                <a:cxn ang="0">
                  <a:pos x="0" y="1079"/>
                </a:cxn>
                <a:cxn ang="0">
                  <a:pos x="0" y="424"/>
                </a:cxn>
                <a:cxn ang="0">
                  <a:pos x="2" y="364"/>
                </a:cxn>
                <a:cxn ang="0">
                  <a:pos x="10" y="309"/>
                </a:cxn>
                <a:cxn ang="0">
                  <a:pos x="23" y="260"/>
                </a:cxn>
                <a:cxn ang="0">
                  <a:pos x="40" y="216"/>
                </a:cxn>
                <a:cxn ang="0">
                  <a:pos x="62" y="177"/>
                </a:cxn>
                <a:cxn ang="0">
                  <a:pos x="89" y="142"/>
                </a:cxn>
                <a:cxn ang="0">
                  <a:pos x="119" y="112"/>
                </a:cxn>
                <a:cxn ang="0">
                  <a:pos x="152" y="85"/>
                </a:cxn>
                <a:cxn ang="0">
                  <a:pos x="189" y="64"/>
                </a:cxn>
                <a:cxn ang="0">
                  <a:pos x="231" y="45"/>
                </a:cxn>
                <a:cxn ang="0">
                  <a:pos x="274" y="30"/>
                </a:cxn>
                <a:cxn ang="0">
                  <a:pos x="321" y="19"/>
                </a:cxn>
                <a:cxn ang="0">
                  <a:pos x="371" y="10"/>
                </a:cxn>
                <a:cxn ang="0">
                  <a:pos x="422" y="5"/>
                </a:cxn>
                <a:cxn ang="0">
                  <a:pos x="476" y="1"/>
                </a:cxn>
                <a:cxn ang="0">
                  <a:pos x="532" y="0"/>
                </a:cxn>
                <a:cxn ang="0">
                  <a:pos x="1715" y="335"/>
                </a:cxn>
                <a:cxn ang="0">
                  <a:pos x="700" y="336"/>
                </a:cxn>
                <a:cxn ang="0">
                  <a:pos x="644" y="341"/>
                </a:cxn>
                <a:cxn ang="0">
                  <a:pos x="593" y="353"/>
                </a:cxn>
                <a:cxn ang="0">
                  <a:pos x="560" y="367"/>
                </a:cxn>
                <a:cxn ang="0">
                  <a:pos x="540" y="378"/>
                </a:cxn>
                <a:cxn ang="0">
                  <a:pos x="522" y="392"/>
                </a:cxn>
                <a:cxn ang="0">
                  <a:pos x="505" y="408"/>
                </a:cxn>
                <a:cxn ang="0">
                  <a:pos x="492" y="425"/>
                </a:cxn>
                <a:cxn ang="0">
                  <a:pos x="479" y="446"/>
                </a:cxn>
                <a:cxn ang="0">
                  <a:pos x="469" y="468"/>
                </a:cxn>
                <a:cxn ang="0">
                  <a:pos x="462" y="494"/>
                </a:cxn>
                <a:cxn ang="0">
                  <a:pos x="457" y="522"/>
                </a:cxn>
                <a:cxn ang="0">
                  <a:pos x="455" y="552"/>
                </a:cxn>
                <a:cxn ang="0">
                  <a:pos x="455" y="904"/>
                </a:cxn>
                <a:cxn ang="0">
                  <a:pos x="456" y="936"/>
                </a:cxn>
                <a:cxn ang="0">
                  <a:pos x="459" y="966"/>
                </a:cxn>
                <a:cxn ang="0">
                  <a:pos x="466" y="992"/>
                </a:cxn>
                <a:cxn ang="0">
                  <a:pos x="474" y="1016"/>
                </a:cxn>
                <a:cxn ang="0">
                  <a:pos x="485" y="1038"/>
                </a:cxn>
                <a:cxn ang="0">
                  <a:pos x="498" y="1057"/>
                </a:cxn>
                <a:cxn ang="0">
                  <a:pos x="513" y="1073"/>
                </a:cxn>
                <a:cxn ang="0">
                  <a:pos x="530" y="1088"/>
                </a:cxn>
                <a:cxn ang="0">
                  <a:pos x="549" y="1100"/>
                </a:cxn>
                <a:cxn ang="0">
                  <a:pos x="570" y="1111"/>
                </a:cxn>
                <a:cxn ang="0">
                  <a:pos x="617" y="1126"/>
                </a:cxn>
                <a:cxn ang="0">
                  <a:pos x="671" y="1135"/>
                </a:cxn>
                <a:cxn ang="0">
                  <a:pos x="731" y="1137"/>
                </a:cxn>
                <a:cxn ang="0">
                  <a:pos x="1265" y="655"/>
                </a:cxn>
              </a:cxnLst>
              <a:rect l="0" t="0" r="r" b="b"/>
              <a:pathLst>
                <a:path w="1715" h="1473">
                  <a:moveTo>
                    <a:pt x="1715" y="655"/>
                  </a:moveTo>
                  <a:lnTo>
                    <a:pt x="1715" y="1473"/>
                  </a:lnTo>
                  <a:lnTo>
                    <a:pt x="532" y="1473"/>
                  </a:lnTo>
                  <a:lnTo>
                    <a:pt x="504" y="1473"/>
                  </a:lnTo>
                  <a:lnTo>
                    <a:pt x="476" y="1472"/>
                  </a:lnTo>
                  <a:lnTo>
                    <a:pt x="449" y="1471"/>
                  </a:lnTo>
                  <a:lnTo>
                    <a:pt x="422" y="1469"/>
                  </a:lnTo>
                  <a:lnTo>
                    <a:pt x="395" y="1466"/>
                  </a:lnTo>
                  <a:lnTo>
                    <a:pt x="371" y="1463"/>
                  </a:lnTo>
                  <a:lnTo>
                    <a:pt x="345" y="1458"/>
                  </a:lnTo>
                  <a:lnTo>
                    <a:pt x="321" y="1454"/>
                  </a:lnTo>
                  <a:lnTo>
                    <a:pt x="297" y="1448"/>
                  </a:lnTo>
                  <a:lnTo>
                    <a:pt x="274" y="1443"/>
                  </a:lnTo>
                  <a:lnTo>
                    <a:pt x="252" y="1435"/>
                  </a:lnTo>
                  <a:lnTo>
                    <a:pt x="231" y="1427"/>
                  </a:lnTo>
                  <a:lnTo>
                    <a:pt x="209" y="1419"/>
                  </a:lnTo>
                  <a:lnTo>
                    <a:pt x="189" y="1409"/>
                  </a:lnTo>
                  <a:lnTo>
                    <a:pt x="170" y="1398"/>
                  </a:lnTo>
                  <a:lnTo>
                    <a:pt x="152" y="1387"/>
                  </a:lnTo>
                  <a:lnTo>
                    <a:pt x="134" y="1375"/>
                  </a:lnTo>
                  <a:lnTo>
                    <a:pt x="119" y="1361"/>
                  </a:lnTo>
                  <a:lnTo>
                    <a:pt x="103" y="1347"/>
                  </a:lnTo>
                  <a:lnTo>
                    <a:pt x="89" y="1331"/>
                  </a:lnTo>
                  <a:lnTo>
                    <a:pt x="75" y="1314"/>
                  </a:lnTo>
                  <a:lnTo>
                    <a:pt x="62" y="1296"/>
                  </a:lnTo>
                  <a:lnTo>
                    <a:pt x="50" y="1277"/>
                  </a:lnTo>
                  <a:lnTo>
                    <a:pt x="40" y="1257"/>
                  </a:lnTo>
                  <a:lnTo>
                    <a:pt x="30" y="1236"/>
                  </a:lnTo>
                  <a:lnTo>
                    <a:pt x="23" y="1213"/>
                  </a:lnTo>
                  <a:lnTo>
                    <a:pt x="16" y="1189"/>
                  </a:lnTo>
                  <a:lnTo>
                    <a:pt x="10" y="1164"/>
                  </a:lnTo>
                  <a:lnTo>
                    <a:pt x="6" y="1137"/>
                  </a:lnTo>
                  <a:lnTo>
                    <a:pt x="2" y="1109"/>
                  </a:lnTo>
                  <a:lnTo>
                    <a:pt x="0" y="1079"/>
                  </a:lnTo>
                  <a:lnTo>
                    <a:pt x="0" y="1049"/>
                  </a:lnTo>
                  <a:lnTo>
                    <a:pt x="0" y="424"/>
                  </a:lnTo>
                  <a:lnTo>
                    <a:pt x="0" y="393"/>
                  </a:lnTo>
                  <a:lnTo>
                    <a:pt x="2" y="364"/>
                  </a:lnTo>
                  <a:lnTo>
                    <a:pt x="6" y="336"/>
                  </a:lnTo>
                  <a:lnTo>
                    <a:pt x="10" y="309"/>
                  </a:lnTo>
                  <a:lnTo>
                    <a:pt x="16" y="283"/>
                  </a:lnTo>
                  <a:lnTo>
                    <a:pt x="23" y="260"/>
                  </a:lnTo>
                  <a:lnTo>
                    <a:pt x="30" y="237"/>
                  </a:lnTo>
                  <a:lnTo>
                    <a:pt x="40" y="216"/>
                  </a:lnTo>
                  <a:lnTo>
                    <a:pt x="50" y="196"/>
                  </a:lnTo>
                  <a:lnTo>
                    <a:pt x="62" y="177"/>
                  </a:lnTo>
                  <a:lnTo>
                    <a:pt x="75" y="159"/>
                  </a:lnTo>
                  <a:lnTo>
                    <a:pt x="89" y="142"/>
                  </a:lnTo>
                  <a:lnTo>
                    <a:pt x="103" y="127"/>
                  </a:lnTo>
                  <a:lnTo>
                    <a:pt x="119" y="112"/>
                  </a:lnTo>
                  <a:lnTo>
                    <a:pt x="134" y="99"/>
                  </a:lnTo>
                  <a:lnTo>
                    <a:pt x="152" y="85"/>
                  </a:lnTo>
                  <a:lnTo>
                    <a:pt x="170" y="74"/>
                  </a:lnTo>
                  <a:lnTo>
                    <a:pt x="189" y="64"/>
                  </a:lnTo>
                  <a:lnTo>
                    <a:pt x="209" y="54"/>
                  </a:lnTo>
                  <a:lnTo>
                    <a:pt x="231" y="45"/>
                  </a:lnTo>
                  <a:lnTo>
                    <a:pt x="252" y="37"/>
                  </a:lnTo>
                  <a:lnTo>
                    <a:pt x="274" y="30"/>
                  </a:lnTo>
                  <a:lnTo>
                    <a:pt x="297" y="24"/>
                  </a:lnTo>
                  <a:lnTo>
                    <a:pt x="321" y="19"/>
                  </a:lnTo>
                  <a:lnTo>
                    <a:pt x="345" y="14"/>
                  </a:lnTo>
                  <a:lnTo>
                    <a:pt x="371" y="10"/>
                  </a:lnTo>
                  <a:lnTo>
                    <a:pt x="395" y="7"/>
                  </a:lnTo>
                  <a:lnTo>
                    <a:pt x="422" y="5"/>
                  </a:lnTo>
                  <a:lnTo>
                    <a:pt x="449" y="2"/>
                  </a:lnTo>
                  <a:lnTo>
                    <a:pt x="476" y="1"/>
                  </a:lnTo>
                  <a:lnTo>
                    <a:pt x="504" y="0"/>
                  </a:lnTo>
                  <a:lnTo>
                    <a:pt x="532" y="0"/>
                  </a:lnTo>
                  <a:lnTo>
                    <a:pt x="1715" y="0"/>
                  </a:lnTo>
                  <a:lnTo>
                    <a:pt x="1715" y="335"/>
                  </a:lnTo>
                  <a:lnTo>
                    <a:pt x="731" y="335"/>
                  </a:lnTo>
                  <a:lnTo>
                    <a:pt x="700" y="336"/>
                  </a:lnTo>
                  <a:lnTo>
                    <a:pt x="671" y="338"/>
                  </a:lnTo>
                  <a:lnTo>
                    <a:pt x="644" y="341"/>
                  </a:lnTo>
                  <a:lnTo>
                    <a:pt x="617" y="346"/>
                  </a:lnTo>
                  <a:lnTo>
                    <a:pt x="593" y="353"/>
                  </a:lnTo>
                  <a:lnTo>
                    <a:pt x="570" y="362"/>
                  </a:lnTo>
                  <a:lnTo>
                    <a:pt x="560" y="367"/>
                  </a:lnTo>
                  <a:lnTo>
                    <a:pt x="549" y="372"/>
                  </a:lnTo>
                  <a:lnTo>
                    <a:pt x="540" y="378"/>
                  </a:lnTo>
                  <a:lnTo>
                    <a:pt x="530" y="385"/>
                  </a:lnTo>
                  <a:lnTo>
                    <a:pt x="522" y="392"/>
                  </a:lnTo>
                  <a:lnTo>
                    <a:pt x="513" y="400"/>
                  </a:lnTo>
                  <a:lnTo>
                    <a:pt x="505" y="408"/>
                  </a:lnTo>
                  <a:lnTo>
                    <a:pt x="498" y="416"/>
                  </a:lnTo>
                  <a:lnTo>
                    <a:pt x="492" y="425"/>
                  </a:lnTo>
                  <a:lnTo>
                    <a:pt x="485" y="436"/>
                  </a:lnTo>
                  <a:lnTo>
                    <a:pt x="479" y="446"/>
                  </a:lnTo>
                  <a:lnTo>
                    <a:pt x="474" y="457"/>
                  </a:lnTo>
                  <a:lnTo>
                    <a:pt x="469" y="468"/>
                  </a:lnTo>
                  <a:lnTo>
                    <a:pt x="466" y="480"/>
                  </a:lnTo>
                  <a:lnTo>
                    <a:pt x="462" y="494"/>
                  </a:lnTo>
                  <a:lnTo>
                    <a:pt x="459" y="507"/>
                  </a:lnTo>
                  <a:lnTo>
                    <a:pt x="457" y="522"/>
                  </a:lnTo>
                  <a:lnTo>
                    <a:pt x="456" y="536"/>
                  </a:lnTo>
                  <a:lnTo>
                    <a:pt x="455" y="552"/>
                  </a:lnTo>
                  <a:lnTo>
                    <a:pt x="455" y="569"/>
                  </a:lnTo>
                  <a:lnTo>
                    <a:pt x="455" y="904"/>
                  </a:lnTo>
                  <a:lnTo>
                    <a:pt x="455" y="920"/>
                  </a:lnTo>
                  <a:lnTo>
                    <a:pt x="456" y="936"/>
                  </a:lnTo>
                  <a:lnTo>
                    <a:pt x="457" y="951"/>
                  </a:lnTo>
                  <a:lnTo>
                    <a:pt x="459" y="966"/>
                  </a:lnTo>
                  <a:lnTo>
                    <a:pt x="462" y="979"/>
                  </a:lnTo>
                  <a:lnTo>
                    <a:pt x="466" y="992"/>
                  </a:lnTo>
                  <a:lnTo>
                    <a:pt x="469" y="1004"/>
                  </a:lnTo>
                  <a:lnTo>
                    <a:pt x="474" y="1016"/>
                  </a:lnTo>
                  <a:lnTo>
                    <a:pt x="479" y="1028"/>
                  </a:lnTo>
                  <a:lnTo>
                    <a:pt x="485" y="1038"/>
                  </a:lnTo>
                  <a:lnTo>
                    <a:pt x="492" y="1048"/>
                  </a:lnTo>
                  <a:lnTo>
                    <a:pt x="498" y="1057"/>
                  </a:lnTo>
                  <a:lnTo>
                    <a:pt x="505" y="1066"/>
                  </a:lnTo>
                  <a:lnTo>
                    <a:pt x="513" y="1073"/>
                  </a:lnTo>
                  <a:lnTo>
                    <a:pt x="522" y="1081"/>
                  </a:lnTo>
                  <a:lnTo>
                    <a:pt x="530" y="1088"/>
                  </a:lnTo>
                  <a:lnTo>
                    <a:pt x="540" y="1095"/>
                  </a:lnTo>
                  <a:lnTo>
                    <a:pt x="549" y="1100"/>
                  </a:lnTo>
                  <a:lnTo>
                    <a:pt x="560" y="1106"/>
                  </a:lnTo>
                  <a:lnTo>
                    <a:pt x="570" y="1111"/>
                  </a:lnTo>
                  <a:lnTo>
                    <a:pt x="593" y="1119"/>
                  </a:lnTo>
                  <a:lnTo>
                    <a:pt x="617" y="1126"/>
                  </a:lnTo>
                  <a:lnTo>
                    <a:pt x="644" y="1132"/>
                  </a:lnTo>
                  <a:lnTo>
                    <a:pt x="671" y="1135"/>
                  </a:lnTo>
                  <a:lnTo>
                    <a:pt x="700" y="1137"/>
                  </a:lnTo>
                  <a:lnTo>
                    <a:pt x="731" y="1137"/>
                  </a:lnTo>
                  <a:lnTo>
                    <a:pt x="1265" y="1137"/>
                  </a:lnTo>
                  <a:lnTo>
                    <a:pt x="1265" y="655"/>
                  </a:lnTo>
                  <a:lnTo>
                    <a:pt x="1715" y="65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 sz="1800">
                <a:solidFill>
                  <a:prstClr val="black"/>
                </a:solidFill>
              </a:endParaRPr>
            </a:p>
          </p:txBody>
        </p:sp>
      </p:grpSp>
      <p:sp>
        <p:nvSpPr>
          <p:cNvPr id="21" name="动作按钮: 前进或下一项 20">
            <a:hlinkClick r:id="rId2" highlightClick="1"/>
          </p:cNvPr>
          <p:cNvSpPr/>
          <p:nvPr userDrawn="1"/>
        </p:nvSpPr>
        <p:spPr>
          <a:xfrm>
            <a:off x="4699000" y="6453188"/>
            <a:ext cx="262467" cy="196850"/>
          </a:xfrm>
          <a:prstGeom prst="actionButtonForwardNext">
            <a:avLst/>
          </a:prstGeom>
          <a:solidFill>
            <a:schemeClr val="bg1"/>
          </a:solidFill>
          <a:ln w="127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1800">
              <a:solidFill>
                <a:prstClr val="white"/>
              </a:solidFill>
            </a:endParaRPr>
          </a:p>
        </p:txBody>
      </p:sp>
      <p:sp>
        <p:nvSpPr>
          <p:cNvPr id="22" name="灯片编号占位符 5"/>
          <p:cNvSpPr>
            <a:spLocks noGrp="1"/>
          </p:cNvSpPr>
          <p:nvPr>
            <p:ph type="sldNum" sz="quarter" idx="10"/>
          </p:nvPr>
        </p:nvSpPr>
        <p:spPr>
          <a:xfrm>
            <a:off x="9108017" y="6356351"/>
            <a:ext cx="2844800" cy="365125"/>
          </a:xfrm>
        </p:spPr>
        <p:txBody>
          <a:bodyPr/>
          <a:lstStyle>
            <a:lvl1pPr>
              <a:defRPr sz="1600">
                <a:solidFill>
                  <a:schemeClr val="accent1"/>
                </a:solidFill>
              </a:defRPr>
            </a:lvl1pPr>
          </a:lstStyle>
          <a:p>
            <a:pPr>
              <a:defRPr/>
            </a:pPr>
            <a:fld id="{674FBDF1-DF2B-403E-ABC8-2054D2B7E17C}" type="slidenum">
              <a:rPr lang="zh-CN" altLang="en-US">
                <a:solidFill>
                  <a:srgbClr val="0F6FC6"/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srgbClr val="0F6FC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40837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36C6F3-58BA-4789-93B4-B3AB7B865133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3A82FB1-2DBF-4C3B-9910-964A2E1E5550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34191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069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675EF9-0323-42DF-B9CD-4AD58450B41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FCA74A3-A45D-40BE-BFE7-BFF8386753A8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11513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D3990A-789E-4F33-9443-04D6EADAFDCB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D32C90-14B2-4C5C-921C-DBEF85ECC8E2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57296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72C17C-85D0-451E-8740-BBF8494FA37D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4DE2819-C1CE-47CC-B305-EF938863EAF4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96053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6796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89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482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0914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5406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20455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9191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B61FC-8051-4925-8698-7C746E214667}" type="datetimeFigureOut">
              <a:rPr lang="zh-CN" altLang="en-US" smtClean="0"/>
              <a:t>2020/1/13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44267C-D5AC-4F72-BC6A-C57901C89F3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0223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13"/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38B9F96D-CCB5-485C-98B6-E18A52091DF9}" type="datetimeFigureOut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2020/1/13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13135A1C-67E9-45A3-AA4E-410C0ABE8AEA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30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609600" y="1125538"/>
            <a:ext cx="10972800" cy="5000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31" name="标题占位符 1"/>
          <p:cNvSpPr>
            <a:spLocks noGrp="1"/>
          </p:cNvSpPr>
          <p:nvPr>
            <p:ph type="title"/>
          </p:nvPr>
        </p:nvSpPr>
        <p:spPr bwMode="auto">
          <a:xfrm>
            <a:off x="527051" y="203200"/>
            <a:ext cx="11137900" cy="488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43932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2400" kern="1200">
          <a:solidFill>
            <a:schemeClr val="bg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2400">
          <a:solidFill>
            <a:schemeClr val="bg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6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7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g"/><Relationship Id="rId4" Type="http://schemas.microsoft.com/office/2007/relationships/hdphoto" Target="../media/hdphoto2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3613490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13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59588" y="2277832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2013:</a:t>
            </a: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当我遇见了你，你便是我世界的全部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当我唱起这首歌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91737" y="57582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776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27792" y="45002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0468301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白露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教师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秋分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《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》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的拍摄地点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——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大运河博物馆，充满了江南的味道。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在一起的时候，我恨不能把时间牢牢的抓在手里不让时光流淌。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51451" y="2873467"/>
            <a:ext cx="190468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9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85861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富春山居图</a:t>
            </a:r>
          </a:p>
        </p:txBody>
      </p:sp>
    </p:spTree>
    <p:extLst>
      <p:ext uri="{BB962C8B-B14F-4D97-AF65-F5344CB8AC3E}">
        <p14:creationId xmlns:p14="http://schemas.microsoft.com/office/powerpoint/2010/main" val="34725210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21321" y="1716155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516209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重阳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霜降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因为忙着考驾照无法相见，逮着空就给你打电话，弄的你老妈都嫉妒了：“你们天天哪来这么多话？电话都让你们给煲熟了！”亲爱的，我想你了！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矩形 60"/>
          <p:cNvSpPr/>
          <p:nvPr/>
        </p:nvSpPr>
        <p:spPr>
          <a:xfrm>
            <a:off x="9962636" y="2938524"/>
            <a:ext cx="1859805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7715831" y="3324013"/>
            <a:ext cx="408095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一起煲电话粥</a:t>
            </a:r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60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579726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43399" y="5401051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6344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寒衣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立冬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下元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小雪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感恩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聊着各自曾经找工作的酸甜苦辣，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我们过去各自的回忆彼此交汇着，开始成为共同的记忆！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亲爱的，你还欠我一顿‘海底捞’！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28824" y="2810998"/>
            <a:ext cx="196399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121360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杭州的相聚</a:t>
            </a:r>
          </a:p>
        </p:txBody>
      </p:sp>
    </p:spTree>
    <p:extLst>
      <p:ext uri="{BB962C8B-B14F-4D97-AF65-F5344CB8AC3E}">
        <p14:creationId xmlns:p14="http://schemas.microsoft.com/office/powerpoint/2010/main" val="240031696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392068" y="2630556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877596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BFBFBF"/>
                          </a:solidFill>
                        </a:rPr>
                        <a:t>12.30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b="1" dirty="0">
                          <a:solidFill>
                            <a:srgbClr val="BFBFBF"/>
                          </a:solidFill>
                        </a:rPr>
                        <a:t>12.31</a:t>
                      </a:r>
                      <a:endParaRPr lang="zh-CN" altLang="en-US" sz="2000" b="1" dirty="0">
                        <a:solidFill>
                          <a:srgbClr val="BFBFBF"/>
                        </a:solidFill>
                      </a:endParaRPr>
                    </a:p>
                  </a:txBody>
                  <a:tcPr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大雪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冬至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平安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圣诞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你要去我工作的学校看看。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我知道你的小心思，你其实是想看看跟我一起工作的兼职女同学。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我非常感激你那么的在乎我！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1" y="1178432"/>
            <a:ext cx="2997359" cy="2118823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43394" y="2754598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65775" y="323881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衢州的相聚</a:t>
            </a:r>
          </a:p>
        </p:txBody>
      </p:sp>
    </p:spTree>
    <p:extLst>
      <p:ext uri="{BB962C8B-B14F-4D97-AF65-F5344CB8AC3E}">
        <p14:creationId xmlns:p14="http://schemas.microsoft.com/office/powerpoint/2010/main" val="21981146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我要与你一起共同创造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!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文本框 57"/>
          <p:cNvSpPr txBox="1"/>
          <p:nvPr/>
        </p:nvSpPr>
        <p:spPr>
          <a:xfrm>
            <a:off x="1473852" y="1134482"/>
            <a:ext cx="3860352" cy="77867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0000" dirty="0">
                <a:solidFill>
                  <a:srgbClr val="BFBFBF"/>
                </a:solidFill>
                <a:latin typeface="Shruti" panose="020B0502040204020203" pitchFamily="34" charset="0"/>
                <a:ea typeface="方正粗宋简体" panose="03000509000000000000" pitchFamily="65" charset="-122"/>
                <a:cs typeface="Shruti" panose="020B0502040204020203" pitchFamily="34" charset="0"/>
              </a:rPr>
              <a:t>?</a:t>
            </a:r>
            <a:endParaRPr lang="zh-CN" altLang="en-US" sz="50000" dirty="0">
              <a:solidFill>
                <a:srgbClr val="BFBFBF"/>
              </a:solidFill>
              <a:latin typeface="Shruti" panose="020B0502040204020203" pitchFamily="34" charset="0"/>
              <a:ea typeface="方正粗宋简体" panose="03000509000000000000" pitchFamily="65" charset="-122"/>
              <a:cs typeface="Shruti" panose="020B0502040204020203" pitchFamily="34" charset="0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2383133" y="4787422"/>
            <a:ext cx="1613189" cy="1378346"/>
            <a:chOff x="4735748" y="2899262"/>
            <a:chExt cx="1613189" cy="1378346"/>
          </a:xfrm>
        </p:grpSpPr>
        <p:sp>
          <p:nvSpPr>
            <p:cNvPr id="63" name="心形 68"/>
            <p:cNvSpPr/>
            <p:nvPr/>
          </p:nvSpPr>
          <p:spPr>
            <a:xfrm>
              <a:off x="4735748" y="2899262"/>
              <a:ext cx="1613189" cy="1378346"/>
            </a:xfrm>
            <a:custGeom>
              <a:avLst/>
              <a:gdLst>
                <a:gd name="connsiteX0" fmla="*/ 1476164 w 2952328"/>
                <a:gd name="connsiteY0" fmla="*/ 612068 h 2448272"/>
                <a:gd name="connsiteX1" fmla="*/ 1476164 w 2952328"/>
                <a:gd name="connsiteY1" fmla="*/ 2448272 h 2448272"/>
                <a:gd name="connsiteX2" fmla="*/ 1476164 w 2952328"/>
                <a:gd name="connsiteY2" fmla="*/ 612068 h 2448272"/>
                <a:gd name="connsiteX0" fmla="*/ 1476536 w 2963462"/>
                <a:gd name="connsiteY0" fmla="*/ 581739 h 2417948"/>
                <a:gd name="connsiteX1" fmla="*/ 1476536 w 2963462"/>
                <a:gd name="connsiteY1" fmla="*/ 2417943 h 2417948"/>
                <a:gd name="connsiteX2" fmla="*/ 0 w 2963462"/>
                <a:gd name="connsiteY2" fmla="*/ 600975 h 2417948"/>
                <a:gd name="connsiteX3" fmla="*/ 1476536 w 2963462"/>
                <a:gd name="connsiteY3" fmla="*/ 581739 h 2417948"/>
                <a:gd name="connsiteX0" fmla="*/ 1476536 w 2946400"/>
                <a:gd name="connsiteY0" fmla="*/ 218897 h 2055106"/>
                <a:gd name="connsiteX1" fmla="*/ 2946400 w 2946400"/>
                <a:gd name="connsiteY1" fmla="*/ 238132 h 2055106"/>
                <a:gd name="connsiteX2" fmla="*/ 1476536 w 2946400"/>
                <a:gd name="connsiteY2" fmla="*/ 2055101 h 2055106"/>
                <a:gd name="connsiteX3" fmla="*/ 0 w 2946400"/>
                <a:gd name="connsiteY3" fmla="*/ 238133 h 2055106"/>
                <a:gd name="connsiteX4" fmla="*/ 1476536 w 2946400"/>
                <a:gd name="connsiteY4" fmla="*/ 218897 h 2055106"/>
                <a:gd name="connsiteX0" fmla="*/ 1476536 w 2946400"/>
                <a:gd name="connsiteY0" fmla="*/ 510091 h 2346300"/>
                <a:gd name="connsiteX1" fmla="*/ 2946400 w 2946400"/>
                <a:gd name="connsiteY1" fmla="*/ 529326 h 2346300"/>
                <a:gd name="connsiteX2" fmla="*/ 1476536 w 2946400"/>
                <a:gd name="connsiteY2" fmla="*/ 2346295 h 2346300"/>
                <a:gd name="connsiteX3" fmla="*/ 0 w 2946400"/>
                <a:gd name="connsiteY3" fmla="*/ 529327 h 2346300"/>
                <a:gd name="connsiteX4" fmla="*/ 1476536 w 2946400"/>
                <a:gd name="connsiteY4" fmla="*/ 510091 h 2346300"/>
                <a:gd name="connsiteX0" fmla="*/ 1476536 w 2946400"/>
                <a:gd name="connsiteY0" fmla="*/ 531468 h 2367677"/>
                <a:gd name="connsiteX1" fmla="*/ 2946400 w 2946400"/>
                <a:gd name="connsiteY1" fmla="*/ 550703 h 2367677"/>
                <a:gd name="connsiteX2" fmla="*/ 1476536 w 2946400"/>
                <a:gd name="connsiteY2" fmla="*/ 2367672 h 2367677"/>
                <a:gd name="connsiteX3" fmla="*/ 0 w 2946400"/>
                <a:gd name="connsiteY3" fmla="*/ 550704 h 2367677"/>
                <a:gd name="connsiteX4" fmla="*/ 1476536 w 2946400"/>
                <a:gd name="connsiteY4" fmla="*/ 531468 h 2367677"/>
                <a:gd name="connsiteX0" fmla="*/ 1476536 w 2946520"/>
                <a:gd name="connsiteY0" fmla="*/ 584645 h 2420854"/>
                <a:gd name="connsiteX1" fmla="*/ 2946400 w 2946520"/>
                <a:gd name="connsiteY1" fmla="*/ 603880 h 2420854"/>
                <a:gd name="connsiteX2" fmla="*/ 1476536 w 2946520"/>
                <a:gd name="connsiteY2" fmla="*/ 2420849 h 2420854"/>
                <a:gd name="connsiteX3" fmla="*/ 0 w 2946520"/>
                <a:gd name="connsiteY3" fmla="*/ 603881 h 2420854"/>
                <a:gd name="connsiteX4" fmla="*/ 1476536 w 2946520"/>
                <a:gd name="connsiteY4" fmla="*/ 584645 h 2420854"/>
                <a:gd name="connsiteX0" fmla="*/ 1476536 w 2946520"/>
                <a:gd name="connsiteY0" fmla="*/ 645912 h 2482122"/>
                <a:gd name="connsiteX1" fmla="*/ 2946400 w 2946520"/>
                <a:gd name="connsiteY1" fmla="*/ 665147 h 2482122"/>
                <a:gd name="connsiteX2" fmla="*/ 1476536 w 2946520"/>
                <a:gd name="connsiteY2" fmla="*/ 2482116 h 2482122"/>
                <a:gd name="connsiteX3" fmla="*/ 0 w 2946520"/>
                <a:gd name="connsiteY3" fmla="*/ 665148 h 2482122"/>
                <a:gd name="connsiteX4" fmla="*/ 1476536 w 2946520"/>
                <a:gd name="connsiteY4" fmla="*/ 645912 h 2482122"/>
                <a:gd name="connsiteX0" fmla="*/ 1476536 w 2946508"/>
                <a:gd name="connsiteY0" fmla="*/ 645912 h 2482122"/>
                <a:gd name="connsiteX1" fmla="*/ 2946400 w 2946508"/>
                <a:gd name="connsiteY1" fmla="*/ 665147 h 2482122"/>
                <a:gd name="connsiteX2" fmla="*/ 1476536 w 2946508"/>
                <a:gd name="connsiteY2" fmla="*/ 2482116 h 2482122"/>
                <a:gd name="connsiteX3" fmla="*/ 0 w 2946508"/>
                <a:gd name="connsiteY3" fmla="*/ 665148 h 2482122"/>
                <a:gd name="connsiteX4" fmla="*/ 1476536 w 2946508"/>
                <a:gd name="connsiteY4" fmla="*/ 645912 h 2482122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45912 h 2482116"/>
                <a:gd name="connsiteX1" fmla="*/ 2946400 w 2946508"/>
                <a:gd name="connsiteY1" fmla="*/ 665147 h 2482116"/>
                <a:gd name="connsiteX2" fmla="*/ 1476536 w 2946508"/>
                <a:gd name="connsiteY2" fmla="*/ 2482116 h 2482116"/>
                <a:gd name="connsiteX3" fmla="*/ 0 w 2946508"/>
                <a:gd name="connsiteY3" fmla="*/ 665148 h 2482116"/>
                <a:gd name="connsiteX4" fmla="*/ 1476536 w 2946508"/>
                <a:gd name="connsiteY4" fmla="*/ 645912 h 2482116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51137 h 2487341"/>
                <a:gd name="connsiteX1" fmla="*/ 2946400 w 2946508"/>
                <a:gd name="connsiteY1" fmla="*/ 670372 h 2487341"/>
                <a:gd name="connsiteX2" fmla="*/ 1476536 w 2946508"/>
                <a:gd name="connsiteY2" fmla="*/ 2487341 h 2487341"/>
                <a:gd name="connsiteX3" fmla="*/ 0 w 2946508"/>
                <a:gd name="connsiteY3" fmla="*/ 670373 h 2487341"/>
                <a:gd name="connsiteX4" fmla="*/ 1476536 w 2946508"/>
                <a:gd name="connsiteY4" fmla="*/ 651137 h 2487341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30294 h 2466498"/>
                <a:gd name="connsiteX1" fmla="*/ 2946400 w 2946508"/>
                <a:gd name="connsiteY1" fmla="*/ 649529 h 2466498"/>
                <a:gd name="connsiteX2" fmla="*/ 1476536 w 2946508"/>
                <a:gd name="connsiteY2" fmla="*/ 2466498 h 2466498"/>
                <a:gd name="connsiteX3" fmla="*/ 0 w 2946508"/>
                <a:gd name="connsiteY3" fmla="*/ 649530 h 2466498"/>
                <a:gd name="connsiteX4" fmla="*/ 1476536 w 2946508"/>
                <a:gd name="connsiteY4" fmla="*/ 630294 h 2466498"/>
                <a:gd name="connsiteX0" fmla="*/ 1476536 w 2946508"/>
                <a:gd name="connsiteY0" fmla="*/ 614765 h 2450969"/>
                <a:gd name="connsiteX1" fmla="*/ 2946400 w 2946508"/>
                <a:gd name="connsiteY1" fmla="*/ 634000 h 2450969"/>
                <a:gd name="connsiteX2" fmla="*/ 1476536 w 2946508"/>
                <a:gd name="connsiteY2" fmla="*/ 2450969 h 2450969"/>
                <a:gd name="connsiteX3" fmla="*/ 0 w 2946508"/>
                <a:gd name="connsiteY3" fmla="*/ 634001 h 2450969"/>
                <a:gd name="connsiteX4" fmla="*/ 1476536 w 2946508"/>
                <a:gd name="connsiteY4" fmla="*/ 614765 h 2450969"/>
                <a:gd name="connsiteX0" fmla="*/ 1476536 w 2946508"/>
                <a:gd name="connsiteY0" fmla="*/ 595740 h 2431944"/>
                <a:gd name="connsiteX1" fmla="*/ 2946400 w 2946508"/>
                <a:gd name="connsiteY1" fmla="*/ 614975 h 2431944"/>
                <a:gd name="connsiteX2" fmla="*/ 1476536 w 2946508"/>
                <a:gd name="connsiteY2" fmla="*/ 2431944 h 2431944"/>
                <a:gd name="connsiteX3" fmla="*/ 0 w 2946508"/>
                <a:gd name="connsiteY3" fmla="*/ 614976 h 2431944"/>
                <a:gd name="connsiteX4" fmla="*/ 1476536 w 2946508"/>
                <a:gd name="connsiteY4" fmla="*/ 595740 h 2431944"/>
                <a:gd name="connsiteX0" fmla="*/ 1476536 w 2946508"/>
                <a:gd name="connsiteY0" fmla="*/ 608368 h 2444572"/>
                <a:gd name="connsiteX1" fmla="*/ 2946400 w 2946508"/>
                <a:gd name="connsiteY1" fmla="*/ 627603 h 2444572"/>
                <a:gd name="connsiteX2" fmla="*/ 1476536 w 2946508"/>
                <a:gd name="connsiteY2" fmla="*/ 2444572 h 2444572"/>
                <a:gd name="connsiteX3" fmla="*/ 0 w 2946508"/>
                <a:gd name="connsiteY3" fmla="*/ 627604 h 2444572"/>
                <a:gd name="connsiteX4" fmla="*/ 1476536 w 2946508"/>
                <a:gd name="connsiteY4" fmla="*/ 608368 h 2444572"/>
                <a:gd name="connsiteX0" fmla="*/ 1476536 w 2946570"/>
                <a:gd name="connsiteY0" fmla="*/ 608368 h 2444572"/>
                <a:gd name="connsiteX1" fmla="*/ 2946400 w 2946570"/>
                <a:gd name="connsiteY1" fmla="*/ 627603 h 2444572"/>
                <a:gd name="connsiteX2" fmla="*/ 1476536 w 2946570"/>
                <a:gd name="connsiteY2" fmla="*/ 2444572 h 2444572"/>
                <a:gd name="connsiteX3" fmla="*/ 0 w 2946570"/>
                <a:gd name="connsiteY3" fmla="*/ 627604 h 2444572"/>
                <a:gd name="connsiteX4" fmla="*/ 1476536 w 2946570"/>
                <a:gd name="connsiteY4" fmla="*/ 608368 h 2444572"/>
                <a:gd name="connsiteX0" fmla="*/ 1476536 w 2946830"/>
                <a:gd name="connsiteY0" fmla="*/ 670229 h 2506433"/>
                <a:gd name="connsiteX1" fmla="*/ 2946400 w 2946830"/>
                <a:gd name="connsiteY1" fmla="*/ 689464 h 2506433"/>
                <a:gd name="connsiteX2" fmla="*/ 1476536 w 2946830"/>
                <a:gd name="connsiteY2" fmla="*/ 2506433 h 2506433"/>
                <a:gd name="connsiteX3" fmla="*/ 0 w 2946830"/>
                <a:gd name="connsiteY3" fmla="*/ 689465 h 2506433"/>
                <a:gd name="connsiteX4" fmla="*/ 1476536 w 2946830"/>
                <a:gd name="connsiteY4" fmla="*/ 670229 h 2506433"/>
                <a:gd name="connsiteX0" fmla="*/ 1476536 w 2946508"/>
                <a:gd name="connsiteY0" fmla="*/ 673608 h 2509812"/>
                <a:gd name="connsiteX1" fmla="*/ 2946400 w 2946508"/>
                <a:gd name="connsiteY1" fmla="*/ 692843 h 2509812"/>
                <a:gd name="connsiteX2" fmla="*/ 1476536 w 2946508"/>
                <a:gd name="connsiteY2" fmla="*/ 2509812 h 2509812"/>
                <a:gd name="connsiteX3" fmla="*/ 0 w 2946508"/>
                <a:gd name="connsiteY3" fmla="*/ 692844 h 2509812"/>
                <a:gd name="connsiteX4" fmla="*/ 1476536 w 2946508"/>
                <a:gd name="connsiteY4" fmla="*/ 673608 h 2509812"/>
                <a:gd name="connsiteX0" fmla="*/ 1476536 w 2946570"/>
                <a:gd name="connsiteY0" fmla="*/ 673608 h 2509812"/>
                <a:gd name="connsiteX1" fmla="*/ 2946400 w 2946570"/>
                <a:gd name="connsiteY1" fmla="*/ 692843 h 2509812"/>
                <a:gd name="connsiteX2" fmla="*/ 1476536 w 2946570"/>
                <a:gd name="connsiteY2" fmla="*/ 2509812 h 2509812"/>
                <a:gd name="connsiteX3" fmla="*/ 0 w 2946570"/>
                <a:gd name="connsiteY3" fmla="*/ 692844 h 2509812"/>
                <a:gd name="connsiteX4" fmla="*/ 1476536 w 2946570"/>
                <a:gd name="connsiteY4" fmla="*/ 673608 h 2509812"/>
                <a:gd name="connsiteX0" fmla="*/ 1476592 w 2946626"/>
                <a:gd name="connsiteY0" fmla="*/ 673608 h 2509812"/>
                <a:gd name="connsiteX1" fmla="*/ 2946456 w 2946626"/>
                <a:gd name="connsiteY1" fmla="*/ 692843 h 2509812"/>
                <a:gd name="connsiteX2" fmla="*/ 1476592 w 2946626"/>
                <a:gd name="connsiteY2" fmla="*/ 2509812 h 2509812"/>
                <a:gd name="connsiteX3" fmla="*/ 56 w 2946626"/>
                <a:gd name="connsiteY3" fmla="*/ 692844 h 2509812"/>
                <a:gd name="connsiteX4" fmla="*/ 1476592 w 2946626"/>
                <a:gd name="connsiteY4" fmla="*/ 673608 h 2509812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611"/>
                <a:gd name="connsiteY0" fmla="*/ 666141 h 2502345"/>
                <a:gd name="connsiteX1" fmla="*/ 2946456 w 2946611"/>
                <a:gd name="connsiteY1" fmla="*/ 685376 h 2502345"/>
                <a:gd name="connsiteX2" fmla="*/ 1476592 w 2946611"/>
                <a:gd name="connsiteY2" fmla="*/ 2502345 h 2502345"/>
                <a:gd name="connsiteX3" fmla="*/ 56 w 2946611"/>
                <a:gd name="connsiteY3" fmla="*/ 685377 h 2502345"/>
                <a:gd name="connsiteX4" fmla="*/ 1476592 w 2946611"/>
                <a:gd name="connsiteY4" fmla="*/ 666141 h 2502345"/>
                <a:gd name="connsiteX0" fmla="*/ 1476592 w 2946481"/>
                <a:gd name="connsiteY0" fmla="*/ 654214 h 2490418"/>
                <a:gd name="connsiteX1" fmla="*/ 2946456 w 2946481"/>
                <a:gd name="connsiteY1" fmla="*/ 673449 h 2490418"/>
                <a:gd name="connsiteX2" fmla="*/ 1476592 w 2946481"/>
                <a:gd name="connsiteY2" fmla="*/ 2490418 h 2490418"/>
                <a:gd name="connsiteX3" fmla="*/ 56 w 2946481"/>
                <a:gd name="connsiteY3" fmla="*/ 673450 h 2490418"/>
                <a:gd name="connsiteX4" fmla="*/ 1476592 w 2946481"/>
                <a:gd name="connsiteY4" fmla="*/ 654214 h 2490418"/>
                <a:gd name="connsiteX0" fmla="*/ 1476592 w 2946481"/>
                <a:gd name="connsiteY0" fmla="*/ 630985 h 2467189"/>
                <a:gd name="connsiteX1" fmla="*/ 2946456 w 2946481"/>
                <a:gd name="connsiteY1" fmla="*/ 650220 h 2467189"/>
                <a:gd name="connsiteX2" fmla="*/ 1476592 w 2946481"/>
                <a:gd name="connsiteY2" fmla="*/ 2467189 h 2467189"/>
                <a:gd name="connsiteX3" fmla="*/ 56 w 2946481"/>
                <a:gd name="connsiteY3" fmla="*/ 650221 h 2467189"/>
                <a:gd name="connsiteX4" fmla="*/ 1476592 w 2946481"/>
                <a:gd name="connsiteY4" fmla="*/ 630985 h 2467189"/>
                <a:gd name="connsiteX0" fmla="*/ 1476592 w 2946611"/>
                <a:gd name="connsiteY0" fmla="*/ 666140 h 2502344"/>
                <a:gd name="connsiteX1" fmla="*/ 2946456 w 2946611"/>
                <a:gd name="connsiteY1" fmla="*/ 685375 h 2502344"/>
                <a:gd name="connsiteX2" fmla="*/ 1476592 w 2946611"/>
                <a:gd name="connsiteY2" fmla="*/ 2502344 h 2502344"/>
                <a:gd name="connsiteX3" fmla="*/ 56 w 2946611"/>
                <a:gd name="connsiteY3" fmla="*/ 685376 h 2502344"/>
                <a:gd name="connsiteX4" fmla="*/ 1476592 w 2946611"/>
                <a:gd name="connsiteY4" fmla="*/ 666140 h 2502344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2 w 2946611"/>
                <a:gd name="connsiteY0" fmla="*/ 681451 h 2517655"/>
                <a:gd name="connsiteX1" fmla="*/ 2946456 w 2946611"/>
                <a:gd name="connsiteY1" fmla="*/ 700686 h 2517655"/>
                <a:gd name="connsiteX2" fmla="*/ 1476592 w 2946611"/>
                <a:gd name="connsiteY2" fmla="*/ 2517655 h 2517655"/>
                <a:gd name="connsiteX3" fmla="*/ 56 w 2946611"/>
                <a:gd name="connsiteY3" fmla="*/ 700687 h 2517655"/>
                <a:gd name="connsiteX4" fmla="*/ 1476592 w 2946611"/>
                <a:gd name="connsiteY4" fmla="*/ 681451 h 2517655"/>
                <a:gd name="connsiteX0" fmla="*/ 1476594 w 2946613"/>
                <a:gd name="connsiteY0" fmla="*/ 681451 h 2517655"/>
                <a:gd name="connsiteX1" fmla="*/ 2946458 w 2946613"/>
                <a:gd name="connsiteY1" fmla="*/ 700686 h 2517655"/>
                <a:gd name="connsiteX2" fmla="*/ 1476594 w 2946613"/>
                <a:gd name="connsiteY2" fmla="*/ 2517655 h 2517655"/>
                <a:gd name="connsiteX3" fmla="*/ 58 w 2946613"/>
                <a:gd name="connsiteY3" fmla="*/ 700687 h 2517655"/>
                <a:gd name="connsiteX4" fmla="*/ 1476594 w 2946613"/>
                <a:gd name="connsiteY4" fmla="*/ 681451 h 2517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6613" h="2517655">
                  <a:moveTo>
                    <a:pt x="1476594" y="681451"/>
                  </a:moveTo>
                  <a:cubicBezTo>
                    <a:pt x="1761286" y="-280574"/>
                    <a:pt x="2962333" y="-135573"/>
                    <a:pt x="2946458" y="700686"/>
                  </a:cubicBezTo>
                  <a:cubicBezTo>
                    <a:pt x="2930583" y="1536945"/>
                    <a:pt x="1815261" y="1863605"/>
                    <a:pt x="1476594" y="2517655"/>
                  </a:cubicBezTo>
                  <a:cubicBezTo>
                    <a:pt x="1151130" y="1847761"/>
                    <a:pt x="-9467" y="1578221"/>
                    <a:pt x="58" y="700687"/>
                  </a:cubicBezTo>
                  <a:cubicBezTo>
                    <a:pt x="9583" y="-176847"/>
                    <a:pt x="1135255" y="-281777"/>
                    <a:pt x="1476594" y="681451"/>
                  </a:cubicBezTo>
                  <a:close/>
                </a:path>
              </a:pathLst>
            </a:custGeom>
            <a:solidFill>
              <a:srgbClr val="E57E9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 b="1">
                <a:solidFill>
                  <a:srgbClr val="E57E9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5147718" y="3267671"/>
              <a:ext cx="77296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精 彩</a:t>
              </a:r>
              <a:endParaRPr lang="en-US" altLang="zh-CN" sz="2000" kern="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Simplified Arabic Fixed" panose="02070309020205020404" pitchFamily="49" charset="-78"/>
              </a:endParaRPr>
            </a:p>
            <a:p>
              <a:pPr algn="ctr"/>
              <a:r>
                <a:rPr lang="zh-CN" altLang="en-US" sz="2000" kern="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Simplified Arabic Fixed" panose="02070309020205020404" pitchFamily="49" charset="-78"/>
                </a:rPr>
                <a:t>待 续</a:t>
              </a:r>
              <a:endParaRPr lang="en-US" altLang="zh-CN" sz="20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endParaRPr>
            </a:p>
          </p:txBody>
        </p:sp>
      </p:grpSp>
      <p:pic>
        <p:nvPicPr>
          <p:cNvPr id="71" name="图片 7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2" y="1178432"/>
            <a:ext cx="2997357" cy="211882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72" name="矩形 71"/>
          <p:cNvSpPr/>
          <p:nvPr/>
        </p:nvSpPr>
        <p:spPr>
          <a:xfrm>
            <a:off x="9802296" y="2865138"/>
            <a:ext cx="210987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20XX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X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8056282" y="3281778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我们的未来</a:t>
            </a:r>
          </a:p>
        </p:txBody>
      </p:sp>
    </p:spTree>
    <p:extLst>
      <p:ext uri="{BB962C8B-B14F-4D97-AF65-F5344CB8AC3E}">
        <p14:creationId xmlns:p14="http://schemas.microsoft.com/office/powerpoint/2010/main" val="2403006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58" grpId="0"/>
      <p:bldP spid="72" grpId="0"/>
      <p:bldP spid="7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4925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753135" y="3794078"/>
            <a:ext cx="4224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/>
              <a:t>锐翼设计   诚心分享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2429301" y="4967786"/>
            <a:ext cx="7571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每周定期分享</a:t>
            </a:r>
            <a:r>
              <a:rPr lang="en-US" altLang="zh-CN" dirty="0"/>
              <a:t>3</a:t>
            </a:r>
            <a:r>
              <a:rPr lang="zh-CN" altLang="en-US" dirty="0"/>
              <a:t>个原创</a:t>
            </a:r>
            <a:r>
              <a:rPr lang="en-US" altLang="zh-CN" dirty="0"/>
              <a:t>PPT</a:t>
            </a:r>
            <a:r>
              <a:rPr lang="zh-CN" altLang="en-US" dirty="0"/>
              <a:t>      分享群：</a:t>
            </a:r>
            <a:r>
              <a:rPr lang="en-US" altLang="zh-CN" dirty="0">
                <a:latin typeface="+mn-ea"/>
              </a:rPr>
              <a:t>300151713    </a:t>
            </a:r>
            <a:r>
              <a:rPr lang="zh-CN" altLang="en-US" dirty="0">
                <a:latin typeface="+mn-ea"/>
              </a:rPr>
              <a:t>分享微博：</a:t>
            </a:r>
            <a:r>
              <a:rPr lang="en-US" altLang="zh-CN" dirty="0">
                <a:latin typeface="+mn-ea"/>
              </a:rPr>
              <a:t>Min</a:t>
            </a:r>
            <a:r>
              <a:rPr lang="zh-CN" altLang="en-US" dirty="0">
                <a:latin typeface="+mn-ea"/>
              </a:rPr>
              <a:t>西瓜</a:t>
            </a:r>
            <a:endParaRPr lang="en-US" altLang="zh-CN" dirty="0">
              <a:latin typeface="+mn-ea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569494" y="5638696"/>
            <a:ext cx="1198273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200" dirty="0">
                <a:latin typeface="+mn-ea"/>
              </a:rPr>
              <a:t>PPT</a:t>
            </a:r>
            <a:r>
              <a:rPr lang="zh-CN" altLang="en-US" sz="1200" dirty="0">
                <a:latin typeface="+mn-ea"/>
              </a:rPr>
              <a:t>私人定制：</a:t>
            </a:r>
            <a:r>
              <a:rPr lang="en-US" altLang="zh-CN" sz="1200" dirty="0">
                <a:latin typeface="+mn-ea"/>
              </a:rPr>
              <a:t>http://bang.taobao.com/item.htm?id=23857528383&amp;spm=a1z10.1.w5003-6087250274.2.2KQHAS&amp;scene=taobao_shop</a:t>
            </a:r>
          </a:p>
        </p:txBody>
      </p:sp>
    </p:spTree>
    <p:extLst>
      <p:ext uri="{BB962C8B-B14F-4D97-AF65-F5344CB8AC3E}">
        <p14:creationId xmlns:p14="http://schemas.microsoft.com/office/powerpoint/2010/main" val="3228730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2000">
              <a:schemeClr val="bg1"/>
            </a:gs>
            <a:gs pos="83000">
              <a:srgbClr val="DEEAF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心形 68"/>
          <p:cNvSpPr/>
          <p:nvPr/>
        </p:nvSpPr>
        <p:spPr>
          <a:xfrm>
            <a:off x="4735748" y="3213161"/>
            <a:ext cx="1613189" cy="1378346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03573" y="2103980"/>
            <a:ext cx="2169184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969968" y="2077633"/>
            <a:ext cx="4232249" cy="42473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7000" dirty="0">
                <a:solidFill>
                  <a:srgbClr val="0D3B58"/>
                </a:solidFill>
                <a:latin typeface="Shruti" panose="020B0502040204020203" pitchFamily="34" charset="0"/>
                <a:ea typeface="Arial Unicode MS" panose="020B0604020202020204" pitchFamily="34" charset="-122"/>
                <a:cs typeface="Shruti" panose="020B0502040204020203" pitchFamily="34" charset="0"/>
              </a:rPr>
              <a:t>20</a:t>
            </a:r>
            <a:endParaRPr lang="zh-CN" altLang="en-US" sz="27000" dirty="0">
              <a:solidFill>
                <a:srgbClr val="0D3B58"/>
              </a:solidFill>
              <a:latin typeface="Shruti" panose="020B0502040204020203" pitchFamily="34" charset="0"/>
              <a:ea typeface="Arial Unicode MS" panose="020B0604020202020204" pitchFamily="34" charset="-122"/>
              <a:cs typeface="Shruti" panose="020B0502040204020203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025112" y="3445093"/>
            <a:ext cx="10454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miss</a:t>
            </a:r>
          </a:p>
          <a:p>
            <a:pPr algn="ctr"/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095131" y="3702483"/>
            <a:ext cx="905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200" kern="8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Simplified Arabic Fixed" panose="02070309020205020404" pitchFamily="49" charset="-78"/>
              </a:rPr>
              <a:t>you</a:t>
            </a:r>
            <a:endParaRPr lang="en-US" altLang="zh-CN" sz="2400" kern="800" dirty="0">
              <a:solidFill>
                <a:schemeClr val="bg1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Simplified Arabic Fixed" panose="02070309020205020404" pitchFamily="49" charset="-78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645332" y="2289773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rgbClr val="0D3B58"/>
                </a:solidFill>
                <a:latin typeface="方正粗宋简体" panose="03000509000000000000" pitchFamily="65" charset="-122"/>
                <a:ea typeface="方正粗宋简体" panose="03000509000000000000" pitchFamily="65" charset="-122"/>
              </a:rPr>
              <a:t>爱情</a:t>
            </a:r>
          </a:p>
        </p:txBody>
      </p:sp>
      <p:sp>
        <p:nvSpPr>
          <p:cNvPr id="10" name="矩形 9"/>
          <p:cNvSpPr/>
          <p:nvPr/>
        </p:nvSpPr>
        <p:spPr>
          <a:xfrm>
            <a:off x="3287713" y="4817073"/>
            <a:ext cx="5832475" cy="279400"/>
          </a:xfrm>
          <a:prstGeom prst="rect">
            <a:avLst/>
          </a:prstGeom>
          <a:solidFill>
            <a:srgbClr val="E57E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316743" y="4766191"/>
            <a:ext cx="58258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2014:</a:t>
            </a:r>
            <a:r>
              <a:rPr lang="zh-CN" altLang="en-US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当我们遇见了彼此，便拥有了整个世界</a:t>
            </a:r>
            <a:r>
              <a:rPr lang="en-US" altLang="zh-CN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!</a:t>
            </a:r>
            <a:endParaRPr lang="zh-CN" altLang="en-US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圆角矩形 72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73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37756" y="26851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4595180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元旦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腊八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大寒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31</a:t>
                      </a:r>
                      <a:endParaRPr lang="zh-CN" altLang="en-US" sz="3000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矩形 69"/>
          <p:cNvSpPr/>
          <p:nvPr/>
        </p:nvSpPr>
        <p:spPr>
          <a:xfrm>
            <a:off x="9985864" y="2886698"/>
            <a:ext cx="1795684" cy="4647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72" name="直接连接符 71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连接符 73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连接符 74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文本框 75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那时的我们，还是熟悉的陌生人，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整个过程不到十分钟。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甚至我今天都回忆不起来那天你穿的衣服的颜色。</a:t>
            </a:r>
          </a:p>
        </p:txBody>
      </p:sp>
      <p:cxnSp>
        <p:nvCxnSpPr>
          <p:cNvPr id="77" name="直接连接符 76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图片 56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8" name="文本框 57"/>
          <p:cNvSpPr txBox="1"/>
          <p:nvPr/>
        </p:nvSpPr>
        <p:spPr>
          <a:xfrm>
            <a:off x="7875560" y="3270667"/>
            <a:ext cx="400571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第一次相</a:t>
            </a:r>
            <a:r>
              <a:rPr lang="zh-CN" altLang="en-US" sz="4800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见</a:t>
            </a:r>
          </a:p>
        </p:txBody>
      </p:sp>
    </p:spTree>
    <p:extLst>
      <p:ext uri="{BB962C8B-B14F-4D97-AF65-F5344CB8AC3E}">
        <p14:creationId xmlns:p14="http://schemas.microsoft.com/office/powerpoint/2010/main" val="339862857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eelOff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/>
      <p:bldP spid="76" grpId="0"/>
      <p:bldP spid="5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099242" y="359954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74718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祭灶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除夕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春节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雨水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第一次听见别人谈起你，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你的名字滑过我的脑海。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仿佛某扇尘封已久的门‘吱’地一声，开了一条缝，一缕阳光射了进来。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2" y="1143569"/>
            <a:ext cx="3096000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9975534" y="2870195"/>
            <a:ext cx="18485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292271" y="3273559"/>
            <a:ext cx="35042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第一次谈起</a:t>
            </a:r>
          </a:p>
        </p:txBody>
      </p:sp>
    </p:spTree>
    <p:extLst>
      <p:ext uri="{BB962C8B-B14F-4D97-AF65-F5344CB8AC3E}">
        <p14:creationId xmlns:p14="http://schemas.microsoft.com/office/powerpoint/2010/main" val="244167520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1729800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966891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惊蛰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妇女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植树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龙头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春分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10075418" y="2804232"/>
            <a:ext cx="1734770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第一次发短信给你，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我们成了无话不说的朋友。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	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截止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17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日，已经</a:t>
            </a:r>
            <a:r>
              <a:rPr lang="en-US" altLang="zh-CN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3854</a:t>
            </a: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条，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它们至今还保存在我的电脑里。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8583" y="1143569"/>
            <a:ext cx="3095998" cy="2188551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62" name="图片 61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90" t="51205" r="14509" b="13385"/>
          <a:stretch/>
        </p:blipFill>
        <p:spPr>
          <a:xfrm rot="21189514">
            <a:off x="7228868" y="2258894"/>
            <a:ext cx="2216738" cy="774981"/>
          </a:xfrm>
          <a:prstGeom prst="rect">
            <a:avLst/>
          </a:prstGeom>
          <a:solidFill>
            <a:srgbClr val="FFFFFF">
              <a:shade val="85000"/>
              <a:alpha val="24000"/>
            </a:srgbClr>
          </a:solidFill>
          <a:ln w="114300" cap="sq">
            <a:noFill/>
            <a:miter lim="800000"/>
          </a:ln>
          <a:effectLst/>
        </p:spPr>
      </p:pic>
      <p:sp>
        <p:nvSpPr>
          <p:cNvPr id="63" name="文本框 62"/>
          <p:cNvSpPr txBox="1"/>
          <p:nvPr/>
        </p:nvSpPr>
        <p:spPr>
          <a:xfrm>
            <a:off x="8140818" y="3268987"/>
            <a:ext cx="36693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第一次短信</a:t>
            </a:r>
          </a:p>
        </p:txBody>
      </p:sp>
    </p:spTree>
    <p:extLst>
      <p:ext uri="{BB962C8B-B14F-4D97-AF65-F5344CB8AC3E}">
        <p14:creationId xmlns:p14="http://schemas.microsoft.com/office/powerpoint/2010/main" val="23209555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4405714" y="359954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208287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愚人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清明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谷雨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矩形 56"/>
          <p:cNvSpPr/>
          <p:nvPr/>
        </p:nvSpPr>
        <p:spPr>
          <a:xfrm>
            <a:off x="9904838" y="2824290"/>
            <a:ext cx="1936749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4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你拘谨而羞涩，眼光一触即躲，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披肩的长发，带着些许清纯，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我的心弦，已经被拨动了。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第二天的杭州乐园，玩的翻天覆地。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文本框 59"/>
          <p:cNvSpPr txBox="1"/>
          <p:nvPr/>
        </p:nvSpPr>
        <p:spPr>
          <a:xfrm>
            <a:off x="8706466" y="3268987"/>
            <a:ext cx="31853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正式相见</a:t>
            </a:r>
          </a:p>
        </p:txBody>
      </p:sp>
      <p:pic>
        <p:nvPicPr>
          <p:cNvPr id="63" name="图片 6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43569"/>
            <a:ext cx="2997364" cy="2188552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153710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68" grpId="0"/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5183636" y="1716153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91963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劳动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小满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我也曾去过西湖数次，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却总没有印象。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而这一次却深深的印在了我的脑海里。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因为有你陪在身边，亲爱的！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0" name="图片 59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4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10074" y="2914331"/>
            <a:ext cx="1713931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5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486889" y="3310695"/>
            <a:ext cx="33519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一起去西湖</a:t>
            </a:r>
          </a:p>
        </p:txBody>
      </p:sp>
    </p:spTree>
    <p:extLst>
      <p:ext uri="{BB962C8B-B14F-4D97-AF65-F5344CB8AC3E}">
        <p14:creationId xmlns:p14="http://schemas.microsoft.com/office/powerpoint/2010/main" val="41604918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1334965" y="3585899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18752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儿童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端午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父亲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夏至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第一次看电影的精彩，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因为有你在身旁！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我依然沉醉在当时的环境，不能忘却！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我明白，我已经陷入爱河了！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图片 60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6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2" name="矩形 61"/>
          <p:cNvSpPr/>
          <p:nvPr/>
        </p:nvSpPr>
        <p:spPr>
          <a:xfrm>
            <a:off x="10140175" y="2789427"/>
            <a:ext cx="1776448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6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8002493" y="3238198"/>
            <a:ext cx="408623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第一次看电影</a:t>
            </a:r>
          </a:p>
        </p:txBody>
      </p:sp>
    </p:spTree>
    <p:extLst>
      <p:ext uri="{BB962C8B-B14F-4D97-AF65-F5344CB8AC3E}">
        <p14:creationId xmlns:p14="http://schemas.microsoft.com/office/powerpoint/2010/main" val="163545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2" grpId="0"/>
      <p:bldP spid="6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3641438" y="2671497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5947504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建党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小暑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大暑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第一次去我家，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你乖巧的犹如一只小猫，安安静静的。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第一次去你家，我至今还记着阿姨烧的龙虾是那么的美味。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3" cy="2118825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033879" y="2761729"/>
            <a:ext cx="1853392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7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12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79518" y="3268987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一起回老家</a:t>
            </a:r>
          </a:p>
        </p:txBody>
      </p:sp>
    </p:spTree>
    <p:extLst>
      <p:ext uri="{BB962C8B-B14F-4D97-AF65-F5344CB8AC3E}">
        <p14:creationId xmlns:p14="http://schemas.microsoft.com/office/powerpoint/2010/main" val="421260465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EEA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心形 68"/>
          <p:cNvSpPr/>
          <p:nvPr/>
        </p:nvSpPr>
        <p:spPr>
          <a:xfrm>
            <a:off x="2863516" y="1716154"/>
            <a:ext cx="695917" cy="594608"/>
          </a:xfrm>
          <a:custGeom>
            <a:avLst/>
            <a:gdLst>
              <a:gd name="connsiteX0" fmla="*/ 1476164 w 2952328"/>
              <a:gd name="connsiteY0" fmla="*/ 612068 h 2448272"/>
              <a:gd name="connsiteX1" fmla="*/ 1476164 w 2952328"/>
              <a:gd name="connsiteY1" fmla="*/ 2448272 h 2448272"/>
              <a:gd name="connsiteX2" fmla="*/ 1476164 w 2952328"/>
              <a:gd name="connsiteY2" fmla="*/ 612068 h 2448272"/>
              <a:gd name="connsiteX0" fmla="*/ 1476536 w 2963462"/>
              <a:gd name="connsiteY0" fmla="*/ 581739 h 2417948"/>
              <a:gd name="connsiteX1" fmla="*/ 1476536 w 2963462"/>
              <a:gd name="connsiteY1" fmla="*/ 2417943 h 2417948"/>
              <a:gd name="connsiteX2" fmla="*/ 0 w 2963462"/>
              <a:gd name="connsiteY2" fmla="*/ 600975 h 2417948"/>
              <a:gd name="connsiteX3" fmla="*/ 1476536 w 2963462"/>
              <a:gd name="connsiteY3" fmla="*/ 581739 h 2417948"/>
              <a:gd name="connsiteX0" fmla="*/ 1476536 w 2946400"/>
              <a:gd name="connsiteY0" fmla="*/ 218897 h 2055106"/>
              <a:gd name="connsiteX1" fmla="*/ 2946400 w 2946400"/>
              <a:gd name="connsiteY1" fmla="*/ 238132 h 2055106"/>
              <a:gd name="connsiteX2" fmla="*/ 1476536 w 2946400"/>
              <a:gd name="connsiteY2" fmla="*/ 2055101 h 2055106"/>
              <a:gd name="connsiteX3" fmla="*/ 0 w 2946400"/>
              <a:gd name="connsiteY3" fmla="*/ 238133 h 2055106"/>
              <a:gd name="connsiteX4" fmla="*/ 1476536 w 2946400"/>
              <a:gd name="connsiteY4" fmla="*/ 218897 h 2055106"/>
              <a:gd name="connsiteX0" fmla="*/ 1476536 w 2946400"/>
              <a:gd name="connsiteY0" fmla="*/ 510091 h 2346300"/>
              <a:gd name="connsiteX1" fmla="*/ 2946400 w 2946400"/>
              <a:gd name="connsiteY1" fmla="*/ 529326 h 2346300"/>
              <a:gd name="connsiteX2" fmla="*/ 1476536 w 2946400"/>
              <a:gd name="connsiteY2" fmla="*/ 2346295 h 2346300"/>
              <a:gd name="connsiteX3" fmla="*/ 0 w 2946400"/>
              <a:gd name="connsiteY3" fmla="*/ 529327 h 2346300"/>
              <a:gd name="connsiteX4" fmla="*/ 1476536 w 2946400"/>
              <a:gd name="connsiteY4" fmla="*/ 510091 h 2346300"/>
              <a:gd name="connsiteX0" fmla="*/ 1476536 w 2946400"/>
              <a:gd name="connsiteY0" fmla="*/ 531468 h 2367677"/>
              <a:gd name="connsiteX1" fmla="*/ 2946400 w 2946400"/>
              <a:gd name="connsiteY1" fmla="*/ 550703 h 2367677"/>
              <a:gd name="connsiteX2" fmla="*/ 1476536 w 2946400"/>
              <a:gd name="connsiteY2" fmla="*/ 2367672 h 2367677"/>
              <a:gd name="connsiteX3" fmla="*/ 0 w 2946400"/>
              <a:gd name="connsiteY3" fmla="*/ 550704 h 2367677"/>
              <a:gd name="connsiteX4" fmla="*/ 1476536 w 2946400"/>
              <a:gd name="connsiteY4" fmla="*/ 531468 h 2367677"/>
              <a:gd name="connsiteX0" fmla="*/ 1476536 w 2946520"/>
              <a:gd name="connsiteY0" fmla="*/ 584645 h 2420854"/>
              <a:gd name="connsiteX1" fmla="*/ 2946400 w 2946520"/>
              <a:gd name="connsiteY1" fmla="*/ 603880 h 2420854"/>
              <a:gd name="connsiteX2" fmla="*/ 1476536 w 2946520"/>
              <a:gd name="connsiteY2" fmla="*/ 2420849 h 2420854"/>
              <a:gd name="connsiteX3" fmla="*/ 0 w 2946520"/>
              <a:gd name="connsiteY3" fmla="*/ 603881 h 2420854"/>
              <a:gd name="connsiteX4" fmla="*/ 1476536 w 2946520"/>
              <a:gd name="connsiteY4" fmla="*/ 584645 h 2420854"/>
              <a:gd name="connsiteX0" fmla="*/ 1476536 w 2946520"/>
              <a:gd name="connsiteY0" fmla="*/ 645912 h 2482122"/>
              <a:gd name="connsiteX1" fmla="*/ 2946400 w 2946520"/>
              <a:gd name="connsiteY1" fmla="*/ 665147 h 2482122"/>
              <a:gd name="connsiteX2" fmla="*/ 1476536 w 2946520"/>
              <a:gd name="connsiteY2" fmla="*/ 2482116 h 2482122"/>
              <a:gd name="connsiteX3" fmla="*/ 0 w 2946520"/>
              <a:gd name="connsiteY3" fmla="*/ 665148 h 2482122"/>
              <a:gd name="connsiteX4" fmla="*/ 1476536 w 2946520"/>
              <a:gd name="connsiteY4" fmla="*/ 645912 h 2482122"/>
              <a:gd name="connsiteX0" fmla="*/ 1476536 w 2946508"/>
              <a:gd name="connsiteY0" fmla="*/ 645912 h 2482122"/>
              <a:gd name="connsiteX1" fmla="*/ 2946400 w 2946508"/>
              <a:gd name="connsiteY1" fmla="*/ 665147 h 2482122"/>
              <a:gd name="connsiteX2" fmla="*/ 1476536 w 2946508"/>
              <a:gd name="connsiteY2" fmla="*/ 2482116 h 2482122"/>
              <a:gd name="connsiteX3" fmla="*/ 0 w 2946508"/>
              <a:gd name="connsiteY3" fmla="*/ 665148 h 2482122"/>
              <a:gd name="connsiteX4" fmla="*/ 1476536 w 2946508"/>
              <a:gd name="connsiteY4" fmla="*/ 645912 h 2482122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45912 h 2482116"/>
              <a:gd name="connsiteX1" fmla="*/ 2946400 w 2946508"/>
              <a:gd name="connsiteY1" fmla="*/ 665147 h 2482116"/>
              <a:gd name="connsiteX2" fmla="*/ 1476536 w 2946508"/>
              <a:gd name="connsiteY2" fmla="*/ 2482116 h 2482116"/>
              <a:gd name="connsiteX3" fmla="*/ 0 w 2946508"/>
              <a:gd name="connsiteY3" fmla="*/ 665148 h 2482116"/>
              <a:gd name="connsiteX4" fmla="*/ 1476536 w 2946508"/>
              <a:gd name="connsiteY4" fmla="*/ 645912 h 2482116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51137 h 2487341"/>
              <a:gd name="connsiteX1" fmla="*/ 2946400 w 2946508"/>
              <a:gd name="connsiteY1" fmla="*/ 670372 h 2487341"/>
              <a:gd name="connsiteX2" fmla="*/ 1476536 w 2946508"/>
              <a:gd name="connsiteY2" fmla="*/ 2487341 h 2487341"/>
              <a:gd name="connsiteX3" fmla="*/ 0 w 2946508"/>
              <a:gd name="connsiteY3" fmla="*/ 670373 h 2487341"/>
              <a:gd name="connsiteX4" fmla="*/ 1476536 w 2946508"/>
              <a:gd name="connsiteY4" fmla="*/ 651137 h 2487341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30294 h 2466498"/>
              <a:gd name="connsiteX1" fmla="*/ 2946400 w 2946508"/>
              <a:gd name="connsiteY1" fmla="*/ 649529 h 2466498"/>
              <a:gd name="connsiteX2" fmla="*/ 1476536 w 2946508"/>
              <a:gd name="connsiteY2" fmla="*/ 2466498 h 2466498"/>
              <a:gd name="connsiteX3" fmla="*/ 0 w 2946508"/>
              <a:gd name="connsiteY3" fmla="*/ 649530 h 2466498"/>
              <a:gd name="connsiteX4" fmla="*/ 1476536 w 2946508"/>
              <a:gd name="connsiteY4" fmla="*/ 630294 h 2466498"/>
              <a:gd name="connsiteX0" fmla="*/ 1476536 w 2946508"/>
              <a:gd name="connsiteY0" fmla="*/ 614765 h 2450969"/>
              <a:gd name="connsiteX1" fmla="*/ 2946400 w 2946508"/>
              <a:gd name="connsiteY1" fmla="*/ 634000 h 2450969"/>
              <a:gd name="connsiteX2" fmla="*/ 1476536 w 2946508"/>
              <a:gd name="connsiteY2" fmla="*/ 2450969 h 2450969"/>
              <a:gd name="connsiteX3" fmla="*/ 0 w 2946508"/>
              <a:gd name="connsiteY3" fmla="*/ 634001 h 2450969"/>
              <a:gd name="connsiteX4" fmla="*/ 1476536 w 2946508"/>
              <a:gd name="connsiteY4" fmla="*/ 614765 h 2450969"/>
              <a:gd name="connsiteX0" fmla="*/ 1476536 w 2946508"/>
              <a:gd name="connsiteY0" fmla="*/ 595740 h 2431944"/>
              <a:gd name="connsiteX1" fmla="*/ 2946400 w 2946508"/>
              <a:gd name="connsiteY1" fmla="*/ 614975 h 2431944"/>
              <a:gd name="connsiteX2" fmla="*/ 1476536 w 2946508"/>
              <a:gd name="connsiteY2" fmla="*/ 2431944 h 2431944"/>
              <a:gd name="connsiteX3" fmla="*/ 0 w 2946508"/>
              <a:gd name="connsiteY3" fmla="*/ 614976 h 2431944"/>
              <a:gd name="connsiteX4" fmla="*/ 1476536 w 2946508"/>
              <a:gd name="connsiteY4" fmla="*/ 595740 h 2431944"/>
              <a:gd name="connsiteX0" fmla="*/ 1476536 w 2946508"/>
              <a:gd name="connsiteY0" fmla="*/ 608368 h 2444572"/>
              <a:gd name="connsiteX1" fmla="*/ 2946400 w 2946508"/>
              <a:gd name="connsiteY1" fmla="*/ 627603 h 2444572"/>
              <a:gd name="connsiteX2" fmla="*/ 1476536 w 2946508"/>
              <a:gd name="connsiteY2" fmla="*/ 2444572 h 2444572"/>
              <a:gd name="connsiteX3" fmla="*/ 0 w 2946508"/>
              <a:gd name="connsiteY3" fmla="*/ 627604 h 2444572"/>
              <a:gd name="connsiteX4" fmla="*/ 1476536 w 2946508"/>
              <a:gd name="connsiteY4" fmla="*/ 608368 h 2444572"/>
              <a:gd name="connsiteX0" fmla="*/ 1476536 w 2946570"/>
              <a:gd name="connsiteY0" fmla="*/ 608368 h 2444572"/>
              <a:gd name="connsiteX1" fmla="*/ 2946400 w 2946570"/>
              <a:gd name="connsiteY1" fmla="*/ 627603 h 2444572"/>
              <a:gd name="connsiteX2" fmla="*/ 1476536 w 2946570"/>
              <a:gd name="connsiteY2" fmla="*/ 2444572 h 2444572"/>
              <a:gd name="connsiteX3" fmla="*/ 0 w 2946570"/>
              <a:gd name="connsiteY3" fmla="*/ 627604 h 2444572"/>
              <a:gd name="connsiteX4" fmla="*/ 1476536 w 2946570"/>
              <a:gd name="connsiteY4" fmla="*/ 608368 h 2444572"/>
              <a:gd name="connsiteX0" fmla="*/ 1476536 w 2946830"/>
              <a:gd name="connsiteY0" fmla="*/ 670229 h 2506433"/>
              <a:gd name="connsiteX1" fmla="*/ 2946400 w 2946830"/>
              <a:gd name="connsiteY1" fmla="*/ 689464 h 2506433"/>
              <a:gd name="connsiteX2" fmla="*/ 1476536 w 2946830"/>
              <a:gd name="connsiteY2" fmla="*/ 2506433 h 2506433"/>
              <a:gd name="connsiteX3" fmla="*/ 0 w 2946830"/>
              <a:gd name="connsiteY3" fmla="*/ 689465 h 2506433"/>
              <a:gd name="connsiteX4" fmla="*/ 1476536 w 2946830"/>
              <a:gd name="connsiteY4" fmla="*/ 670229 h 2506433"/>
              <a:gd name="connsiteX0" fmla="*/ 1476536 w 2946508"/>
              <a:gd name="connsiteY0" fmla="*/ 673608 h 2509812"/>
              <a:gd name="connsiteX1" fmla="*/ 2946400 w 2946508"/>
              <a:gd name="connsiteY1" fmla="*/ 692843 h 2509812"/>
              <a:gd name="connsiteX2" fmla="*/ 1476536 w 2946508"/>
              <a:gd name="connsiteY2" fmla="*/ 2509812 h 2509812"/>
              <a:gd name="connsiteX3" fmla="*/ 0 w 2946508"/>
              <a:gd name="connsiteY3" fmla="*/ 692844 h 2509812"/>
              <a:gd name="connsiteX4" fmla="*/ 1476536 w 2946508"/>
              <a:gd name="connsiteY4" fmla="*/ 673608 h 2509812"/>
              <a:gd name="connsiteX0" fmla="*/ 1476536 w 2946570"/>
              <a:gd name="connsiteY0" fmla="*/ 673608 h 2509812"/>
              <a:gd name="connsiteX1" fmla="*/ 2946400 w 2946570"/>
              <a:gd name="connsiteY1" fmla="*/ 692843 h 2509812"/>
              <a:gd name="connsiteX2" fmla="*/ 1476536 w 2946570"/>
              <a:gd name="connsiteY2" fmla="*/ 2509812 h 2509812"/>
              <a:gd name="connsiteX3" fmla="*/ 0 w 2946570"/>
              <a:gd name="connsiteY3" fmla="*/ 692844 h 2509812"/>
              <a:gd name="connsiteX4" fmla="*/ 1476536 w 2946570"/>
              <a:gd name="connsiteY4" fmla="*/ 673608 h 2509812"/>
              <a:gd name="connsiteX0" fmla="*/ 1476592 w 2946626"/>
              <a:gd name="connsiteY0" fmla="*/ 673608 h 2509812"/>
              <a:gd name="connsiteX1" fmla="*/ 2946456 w 2946626"/>
              <a:gd name="connsiteY1" fmla="*/ 692843 h 2509812"/>
              <a:gd name="connsiteX2" fmla="*/ 1476592 w 2946626"/>
              <a:gd name="connsiteY2" fmla="*/ 2509812 h 2509812"/>
              <a:gd name="connsiteX3" fmla="*/ 56 w 2946626"/>
              <a:gd name="connsiteY3" fmla="*/ 692844 h 2509812"/>
              <a:gd name="connsiteX4" fmla="*/ 1476592 w 2946626"/>
              <a:gd name="connsiteY4" fmla="*/ 673608 h 2509812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611"/>
              <a:gd name="connsiteY0" fmla="*/ 666141 h 2502345"/>
              <a:gd name="connsiteX1" fmla="*/ 2946456 w 2946611"/>
              <a:gd name="connsiteY1" fmla="*/ 685376 h 2502345"/>
              <a:gd name="connsiteX2" fmla="*/ 1476592 w 2946611"/>
              <a:gd name="connsiteY2" fmla="*/ 2502345 h 2502345"/>
              <a:gd name="connsiteX3" fmla="*/ 56 w 2946611"/>
              <a:gd name="connsiteY3" fmla="*/ 685377 h 2502345"/>
              <a:gd name="connsiteX4" fmla="*/ 1476592 w 2946611"/>
              <a:gd name="connsiteY4" fmla="*/ 666141 h 2502345"/>
              <a:gd name="connsiteX0" fmla="*/ 1476592 w 2946481"/>
              <a:gd name="connsiteY0" fmla="*/ 654214 h 2490418"/>
              <a:gd name="connsiteX1" fmla="*/ 2946456 w 2946481"/>
              <a:gd name="connsiteY1" fmla="*/ 673449 h 2490418"/>
              <a:gd name="connsiteX2" fmla="*/ 1476592 w 2946481"/>
              <a:gd name="connsiteY2" fmla="*/ 2490418 h 2490418"/>
              <a:gd name="connsiteX3" fmla="*/ 56 w 2946481"/>
              <a:gd name="connsiteY3" fmla="*/ 673450 h 2490418"/>
              <a:gd name="connsiteX4" fmla="*/ 1476592 w 2946481"/>
              <a:gd name="connsiteY4" fmla="*/ 654214 h 2490418"/>
              <a:gd name="connsiteX0" fmla="*/ 1476592 w 2946481"/>
              <a:gd name="connsiteY0" fmla="*/ 630985 h 2467189"/>
              <a:gd name="connsiteX1" fmla="*/ 2946456 w 2946481"/>
              <a:gd name="connsiteY1" fmla="*/ 650220 h 2467189"/>
              <a:gd name="connsiteX2" fmla="*/ 1476592 w 2946481"/>
              <a:gd name="connsiteY2" fmla="*/ 2467189 h 2467189"/>
              <a:gd name="connsiteX3" fmla="*/ 56 w 2946481"/>
              <a:gd name="connsiteY3" fmla="*/ 650221 h 2467189"/>
              <a:gd name="connsiteX4" fmla="*/ 1476592 w 2946481"/>
              <a:gd name="connsiteY4" fmla="*/ 630985 h 2467189"/>
              <a:gd name="connsiteX0" fmla="*/ 1476592 w 2946611"/>
              <a:gd name="connsiteY0" fmla="*/ 666140 h 2502344"/>
              <a:gd name="connsiteX1" fmla="*/ 2946456 w 2946611"/>
              <a:gd name="connsiteY1" fmla="*/ 685375 h 2502344"/>
              <a:gd name="connsiteX2" fmla="*/ 1476592 w 2946611"/>
              <a:gd name="connsiteY2" fmla="*/ 2502344 h 2502344"/>
              <a:gd name="connsiteX3" fmla="*/ 56 w 2946611"/>
              <a:gd name="connsiteY3" fmla="*/ 685376 h 2502344"/>
              <a:gd name="connsiteX4" fmla="*/ 1476592 w 2946611"/>
              <a:gd name="connsiteY4" fmla="*/ 666140 h 2502344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2 w 2946611"/>
              <a:gd name="connsiteY0" fmla="*/ 681451 h 2517655"/>
              <a:gd name="connsiteX1" fmla="*/ 2946456 w 2946611"/>
              <a:gd name="connsiteY1" fmla="*/ 700686 h 2517655"/>
              <a:gd name="connsiteX2" fmla="*/ 1476592 w 2946611"/>
              <a:gd name="connsiteY2" fmla="*/ 2517655 h 2517655"/>
              <a:gd name="connsiteX3" fmla="*/ 56 w 2946611"/>
              <a:gd name="connsiteY3" fmla="*/ 700687 h 2517655"/>
              <a:gd name="connsiteX4" fmla="*/ 1476592 w 2946611"/>
              <a:gd name="connsiteY4" fmla="*/ 681451 h 2517655"/>
              <a:gd name="connsiteX0" fmla="*/ 1476594 w 2946613"/>
              <a:gd name="connsiteY0" fmla="*/ 681451 h 2517655"/>
              <a:gd name="connsiteX1" fmla="*/ 2946458 w 2946613"/>
              <a:gd name="connsiteY1" fmla="*/ 700686 h 2517655"/>
              <a:gd name="connsiteX2" fmla="*/ 1476594 w 2946613"/>
              <a:gd name="connsiteY2" fmla="*/ 2517655 h 2517655"/>
              <a:gd name="connsiteX3" fmla="*/ 58 w 2946613"/>
              <a:gd name="connsiteY3" fmla="*/ 700687 h 2517655"/>
              <a:gd name="connsiteX4" fmla="*/ 1476594 w 2946613"/>
              <a:gd name="connsiteY4" fmla="*/ 681451 h 25176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6613" h="2517655">
                <a:moveTo>
                  <a:pt x="1476594" y="681451"/>
                </a:moveTo>
                <a:cubicBezTo>
                  <a:pt x="1761286" y="-280574"/>
                  <a:pt x="2962333" y="-135573"/>
                  <a:pt x="2946458" y="700686"/>
                </a:cubicBezTo>
                <a:cubicBezTo>
                  <a:pt x="2930583" y="1536945"/>
                  <a:pt x="1815261" y="1863605"/>
                  <a:pt x="1476594" y="2517655"/>
                </a:cubicBezTo>
                <a:cubicBezTo>
                  <a:pt x="1151130" y="1847761"/>
                  <a:pt x="-9467" y="1578221"/>
                  <a:pt x="58" y="700687"/>
                </a:cubicBezTo>
                <a:cubicBezTo>
                  <a:pt x="9583" y="-176847"/>
                  <a:pt x="1135255" y="-281777"/>
                  <a:pt x="1476594" y="681451"/>
                </a:cubicBezTo>
                <a:close/>
              </a:path>
            </a:pathLst>
          </a:custGeom>
          <a:solidFill>
            <a:srgbClr val="F98CB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200" b="1">
              <a:solidFill>
                <a:srgbClr val="BFBFB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aphicFrame>
        <p:nvGraphicFramePr>
          <p:cNvPr id="23" name="表格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2854176"/>
              </p:ext>
            </p:extLst>
          </p:nvPr>
        </p:nvGraphicFramePr>
        <p:xfrm>
          <a:off x="523787" y="1173469"/>
          <a:ext cx="5390238" cy="5151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7003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70034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0087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200" dirty="0">
                          <a:solidFill>
                            <a:srgbClr val="BFBFBF"/>
                          </a:solidFill>
                          <a:latin typeface="方正粗宋简体" panose="03000509000000000000" pitchFamily="65" charset="-122"/>
                          <a:ea typeface="方正粗宋简体" panose="03000509000000000000" pitchFamily="65" charset="-122"/>
                        </a:rPr>
                        <a:t>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chemeClr val="bg1"/>
                          </a:solidFill>
                          <a:latin typeface="Calibri" panose="020F0502020204030204" pitchFamily="34" charset="0"/>
                        </a:rPr>
                        <a:t>1</a:t>
                      </a:r>
                      <a:endParaRPr lang="zh-CN" altLang="en-US" sz="3000" b="1" dirty="0">
                        <a:solidFill>
                          <a:schemeClr val="bg1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建军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三十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立秋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19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22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23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24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25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中元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十六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处暑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十八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十九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977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26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</a:rPr>
                        <a:t>27</a:t>
                      </a:r>
                      <a:endParaRPr lang="zh-CN" altLang="en-US" sz="3000" b="1" dirty="0">
                        <a:solidFill>
                          <a:srgbClr val="BFBFBF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28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29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30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000" b="1" dirty="0">
                          <a:solidFill>
                            <a:srgbClr val="BFBFBF"/>
                          </a:solidFill>
                          <a:latin typeface="Calibri" panose="020F0502020204030204" pitchFamily="34" charset="0"/>
                        </a:rPr>
                        <a:t>31</a:t>
                      </a:r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000" b="1" dirty="0">
                        <a:solidFill>
                          <a:srgbClr val="BFBFBF"/>
                        </a:solidFill>
                        <a:latin typeface="Calibri" panose="020F050202020403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53184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二十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廿一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廿二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廿三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廿四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dirty="0">
                          <a:solidFill>
                            <a:srgbClr val="BFBFBF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廿五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dirty="0">
                        <a:solidFill>
                          <a:srgbClr val="BFBFBF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" name="椭圆 16"/>
          <p:cNvSpPr/>
          <p:nvPr/>
        </p:nvSpPr>
        <p:spPr>
          <a:xfrm>
            <a:off x="18854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585410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982271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1379132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177599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2172854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/>
          <p:cNvSpPr/>
          <p:nvPr/>
        </p:nvSpPr>
        <p:spPr>
          <a:xfrm>
            <a:off x="2569715" y="307498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/>
          <p:cNvSpPr/>
          <p:nvPr/>
        </p:nvSpPr>
        <p:spPr>
          <a:xfrm>
            <a:off x="2966576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/>
          <p:cNvSpPr/>
          <p:nvPr/>
        </p:nvSpPr>
        <p:spPr>
          <a:xfrm>
            <a:off x="3363437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3760298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/>
          <p:cNvSpPr/>
          <p:nvPr/>
        </p:nvSpPr>
        <p:spPr>
          <a:xfrm>
            <a:off x="4157159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椭圆 33"/>
          <p:cNvSpPr/>
          <p:nvPr/>
        </p:nvSpPr>
        <p:spPr>
          <a:xfrm>
            <a:off x="4554020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4950881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347742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5744603" y="305725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6141464" y="303952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653832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6935186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7332047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7728908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8125769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8522630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8919491" y="295510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9316352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9713213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110074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10506935" y="293737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10903796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1130065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697527" y="291964"/>
            <a:ext cx="249207" cy="249207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188549" y="858128"/>
            <a:ext cx="11798252" cy="5781823"/>
          </a:xfrm>
          <a:prstGeom prst="roundRect">
            <a:avLst>
              <a:gd name="adj" fmla="val 4136"/>
            </a:avLst>
          </a:prstGeom>
          <a:noFill/>
          <a:ln>
            <a:solidFill>
              <a:srgbClr val="624518"/>
            </a:solidFill>
            <a:prstDash val="sysDot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6" name="直接连接符 55"/>
          <p:cNvCxnSpPr/>
          <p:nvPr/>
        </p:nvCxnSpPr>
        <p:spPr>
          <a:xfrm>
            <a:off x="6345316" y="1340727"/>
            <a:ext cx="0" cy="5011596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>
            <a:off x="6758075" y="4667967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>
            <a:off x="6670990" y="5244741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连接符 65"/>
          <p:cNvCxnSpPr/>
          <p:nvPr/>
        </p:nvCxnSpPr>
        <p:spPr>
          <a:xfrm>
            <a:off x="6706790" y="5821515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>
            <a:off x="6733963" y="4091193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文本框 67"/>
          <p:cNvSpPr txBox="1"/>
          <p:nvPr/>
        </p:nvSpPr>
        <p:spPr>
          <a:xfrm>
            <a:off x="6597114" y="4076528"/>
            <a:ext cx="51996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亲爱的，今天惹你不开心了。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你曾经说我们的字典里面如果一直没有“吵架”两个字该多好。</a:t>
            </a:r>
            <a:endParaRPr lang="en-US" altLang="zh-CN" sz="2400" dirty="0">
              <a:solidFill>
                <a:srgbClr val="0D3B58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D3B58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对不起，亲爱的！</a:t>
            </a:r>
          </a:p>
        </p:txBody>
      </p:sp>
      <p:cxnSp>
        <p:nvCxnSpPr>
          <p:cNvPr id="59" name="直接连接符 58"/>
          <p:cNvCxnSpPr/>
          <p:nvPr/>
        </p:nvCxnSpPr>
        <p:spPr>
          <a:xfrm>
            <a:off x="6677761" y="6398289"/>
            <a:ext cx="49680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8" name="图片 57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7900" y="1178432"/>
            <a:ext cx="2997362" cy="211882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61" name="矩形 60"/>
          <p:cNvSpPr/>
          <p:nvPr/>
        </p:nvSpPr>
        <p:spPr>
          <a:xfrm>
            <a:off x="10163075" y="2789426"/>
            <a:ext cx="1688283" cy="5078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2013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年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8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月</a:t>
            </a:r>
            <a:r>
              <a:rPr lang="en-US" altLang="zh-CN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1</a:t>
            </a:r>
            <a:r>
              <a:rPr lang="zh-CN" altLang="en-US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日</a:t>
            </a:r>
            <a:endParaRPr lang="en-US" altLang="zh-CN" b="1" dirty="0">
              <a:solidFill>
                <a:srgbClr val="E57E90"/>
              </a:solidFill>
              <a:latin typeface="叶根友疾风草书" panose="02010601030101010101" pitchFamily="2" charset="-122"/>
              <a:ea typeface="叶根友疾风草书" panose="02010601030101010101" pitchFamily="2" charset="-122"/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8009855" y="3240892"/>
            <a:ext cx="38122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4800" b="1" dirty="0">
                <a:solidFill>
                  <a:srgbClr val="E57E90"/>
                </a:solidFill>
                <a:latin typeface="叶根友疾风草书" panose="02010601030101010101" pitchFamily="2" charset="-122"/>
                <a:ea typeface="叶根友疾风草书" panose="02010601030101010101" pitchFamily="2" charset="-122"/>
              </a:rPr>
              <a:t>第一次吵架</a:t>
            </a:r>
          </a:p>
        </p:txBody>
      </p:sp>
    </p:spTree>
    <p:extLst>
      <p:ext uri="{BB962C8B-B14F-4D97-AF65-F5344CB8AC3E}">
        <p14:creationId xmlns:p14="http://schemas.microsoft.com/office/powerpoint/2010/main" val="29353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>
        <p14:warp dir="in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1" grpId="0"/>
      <p:bldP spid="6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96ae5aa07583a237d2356f1ad1cf4a99c5863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新思境PPT设计 QQ:43618906">
  <a:themeElements>
    <a:clrScheme name="新思境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FFC000"/>
      </a:accent4>
      <a:accent5>
        <a:srgbClr val="C00000"/>
      </a:accent5>
      <a:accent6>
        <a:srgbClr val="FF0000"/>
      </a:accent6>
      <a:hlink>
        <a:srgbClr val="009DD9"/>
      </a:hlink>
      <a:folHlink>
        <a:srgbClr val="85DFD0"/>
      </a:folHlink>
    </a:clrScheme>
    <a:fontScheme name="自定义 3">
      <a:majorFont>
        <a:latin typeface="Calibri"/>
        <a:ea typeface="微软雅黑"/>
        <a:cs typeface=""/>
      </a:majorFont>
      <a:minorFont>
        <a:latin typeface="Constantia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756</TotalTime>
  <Words>1699</Words>
  <Application>Microsoft Office PowerPoint</Application>
  <PresentationFormat>宽屏</PresentationFormat>
  <Paragraphs>910</Paragraphs>
  <Slides>16</Slides>
  <Notes>12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7" baseType="lpstr">
      <vt:lpstr>微软雅黑</vt:lpstr>
      <vt:lpstr>方正粗宋简体</vt:lpstr>
      <vt:lpstr>Shruti</vt:lpstr>
      <vt:lpstr>Arial</vt:lpstr>
      <vt:lpstr>Microsoft JhengHei</vt:lpstr>
      <vt:lpstr>Calibri Light</vt:lpstr>
      <vt:lpstr>Constantia</vt:lpstr>
      <vt:lpstr>叶根友疾风草书</vt:lpstr>
      <vt:lpstr>Calibri</vt:lpstr>
      <vt:lpstr>Office 主题</vt:lpstr>
      <vt:lpstr>新思境PPT设计 QQ:43618906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Jun Li</dc:creator>
  <cp:lastModifiedBy>陈 安平</cp:lastModifiedBy>
  <cp:revision>212</cp:revision>
  <dcterms:created xsi:type="dcterms:W3CDTF">2013-12-19T10:27:54Z</dcterms:created>
  <dcterms:modified xsi:type="dcterms:W3CDTF">2020-01-13T14:40:07Z</dcterms:modified>
</cp:coreProperties>
</file>

<file path=docProps/thumbnail.jpeg>
</file>